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079"/>
    <a:srgbClr val="2A7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16BB4-A971-4353-B4DB-720A7A67025A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CBAC-01A7-4104-9DB0-67E97C6C6D5E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70CC-A387-42C9-B63F-7CADF1B866D8}" type="datetimeFigureOut">
              <a:rPr lang="tr-TR" smtClean="0"/>
              <a:pPr/>
              <a:t>13.04.2021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4179-F648-444A-8DE5-B98F9F335AD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3124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tr-TR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HEPİNİZİ BEKLİYORUZ </a:t>
            </a:r>
          </a:p>
          <a:p>
            <a:r>
              <a:rPr lang="tr-TR" sz="3600" b="1" u="sng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tr-TR" sz="3600" b="1" u="sng" spc="50" dirty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tr-TR" sz="3600" b="1" u="sng" spc="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 Sanal INTERNATIONAL WEEK ( IW)</a:t>
            </a:r>
          </a:p>
          <a:p>
            <a:r>
              <a:rPr lang="tr-T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DERSLERİ ,MİSAFİR ÖĞRETİM ÜYELERİ  VE KATILIM KURALLARI HAKKINDA BİLGİLENMEK İÇİN ... </a:t>
            </a:r>
          </a:p>
          <a:p>
            <a:endParaRPr lang="tr-TR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4724401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/>
              <a:t>14 Nisan ve  </a:t>
            </a:r>
            <a:r>
              <a:rPr lang="tr-TR" sz="2400" b="1" dirty="0" smtClean="0"/>
              <a:t>19 Nisan 2021 tarihlerinde </a:t>
            </a:r>
            <a:r>
              <a:rPr lang="tr-TR" sz="2400" b="1" dirty="0"/>
              <a:t> </a:t>
            </a:r>
            <a:r>
              <a:rPr lang="tr-TR" sz="2400" b="1" dirty="0" smtClean="0"/>
              <a:t>Fakültemiz YouTube kanalı üzerinden canlı olarak </a:t>
            </a:r>
            <a:r>
              <a:rPr lang="tr-TR" sz="2400" b="1" dirty="0" smtClean="0"/>
              <a:t> </a:t>
            </a:r>
            <a:r>
              <a:rPr lang="tr-TR" sz="2400" b="1" dirty="0" smtClean="0"/>
              <a:t>12.00-13.00 </a:t>
            </a:r>
            <a:r>
              <a:rPr lang="tr-TR" sz="2400" b="1" dirty="0" smtClean="0"/>
              <a:t>saatleri arasında katılabilirsiniz</a:t>
            </a:r>
            <a:endParaRPr lang="tr-TR" sz="2400" b="1" dirty="0" smtClean="0"/>
          </a:p>
          <a:p>
            <a:pPr algn="ctr"/>
            <a:r>
              <a:rPr lang="tr-TR" sz="2400" b="1" dirty="0" smtClean="0"/>
              <a:t>Ders Tanıtım Sunusuna 21 Nisan </a:t>
            </a:r>
            <a:r>
              <a:rPr lang="tr-TR" sz="2400" b="1" smtClean="0"/>
              <a:t>‘a kadar  </a:t>
            </a:r>
            <a:r>
              <a:rPr lang="tr-TR" sz="2400" b="1" dirty="0" smtClean="0"/>
              <a:t>YouTube </a:t>
            </a:r>
            <a:r>
              <a:rPr lang="tr-TR" sz="2400" b="1" smtClean="0"/>
              <a:t>Kanalı üzerindeki kayıttan seyredebilirsiniz. </a:t>
            </a:r>
            <a:endParaRPr lang="tr-TR" sz="2400" b="1" dirty="0" smtClean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95400" y="380998"/>
            <a:ext cx="5867400" cy="2362202"/>
          </a:xfrm>
        </p:spPr>
        <p:txBody>
          <a:bodyPr>
            <a:normAutofit/>
          </a:bodyPr>
          <a:lstStyle/>
          <a:p>
            <a:pPr algn="r"/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tr-T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INTERNATIONAL  WEEK TANITIM TOPLANTILARI </a:t>
            </a:r>
            <a:endParaRPr lang="tr-T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4118517"/>
            <a:ext cx="6858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034" y="-1"/>
            <a:ext cx="101306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3160"/>
            <a:ext cx="2170134" cy="114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INTERNATIONAL  WEEK TANITIM TOPLANTILARI 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user</cp:lastModifiedBy>
  <cp:revision>30</cp:revision>
  <dcterms:created xsi:type="dcterms:W3CDTF">2012-12-05T08:22:35Z</dcterms:created>
  <dcterms:modified xsi:type="dcterms:W3CDTF">2021-04-13T12:51:49Z</dcterms:modified>
</cp:coreProperties>
</file>