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C784-E763-4ED5-8415-AE8DFC38AD3A}" type="datetimeFigureOut">
              <a:rPr lang="tr-TR" smtClean="0"/>
              <a:pPr/>
              <a:t>26.05.2021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8BE6B-DC39-48B1-993C-CB0D522661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Documents and Settings\admin\Desktop\logolar\LogoTaram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1" y="228600"/>
            <a:ext cx="3429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Metin kutusu"/>
          <p:cNvSpPr txBox="1"/>
          <p:nvPr/>
        </p:nvSpPr>
        <p:spPr>
          <a:xfrm>
            <a:off x="0" y="0"/>
            <a:ext cx="88392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6666"/>
                </a:solidFill>
              </a:rPr>
              <a:t>International </a:t>
            </a:r>
            <a:r>
              <a:rPr lang="tr-TR" sz="2400" b="1" dirty="0" err="1">
                <a:solidFill>
                  <a:srgbClr val="006666"/>
                </a:solidFill>
              </a:rPr>
              <a:t>Week’e</a:t>
            </a:r>
            <a:r>
              <a:rPr lang="tr-TR" sz="2400" b="1" dirty="0">
                <a:solidFill>
                  <a:srgbClr val="006666"/>
                </a:solidFill>
              </a:rPr>
              <a:t> katılacak öğrencilerin dikkatine;</a:t>
            </a:r>
            <a:r>
              <a:rPr lang="tr-TR" sz="1100" dirty="0"/>
              <a:t/>
            </a:r>
            <a:br>
              <a:rPr lang="tr-TR" sz="1100" dirty="0"/>
            </a:br>
            <a:r>
              <a:rPr lang="tr-TR" sz="1100" b="1" u="sng" dirty="0"/>
              <a:t/>
            </a:r>
            <a:br>
              <a:rPr lang="tr-TR" sz="1100" b="1" u="sng" dirty="0"/>
            </a:br>
            <a:r>
              <a:rPr lang="tr-TR" sz="1100" b="1" u="sng" dirty="0"/>
              <a:t/>
            </a:r>
            <a:br>
              <a:rPr lang="tr-TR" sz="1100" b="1" u="sng" dirty="0"/>
            </a:br>
            <a:r>
              <a:rPr lang="tr-TR" b="1" dirty="0"/>
              <a:t>International </a:t>
            </a:r>
            <a:r>
              <a:rPr lang="tr-TR" b="1" dirty="0" err="1"/>
              <a:t>Week</a:t>
            </a:r>
            <a:r>
              <a:rPr lang="tr-TR" b="1" dirty="0"/>
              <a:t>  (IW) </a:t>
            </a:r>
            <a:r>
              <a:rPr lang="tr-TR" b="1" dirty="0" smtClean="0"/>
              <a:t>kapsamında kayıt olduğunuz derslere tam katılım  </a:t>
            </a:r>
            <a:r>
              <a:rPr lang="tr-TR" b="1" dirty="0" smtClean="0">
                <a:solidFill>
                  <a:srgbClr val="FF0000"/>
                </a:solidFill>
              </a:rPr>
              <a:t>zorunludur</a:t>
            </a:r>
            <a:r>
              <a:rPr lang="tr-TR" b="1" dirty="0">
                <a:solidFill>
                  <a:srgbClr val="FF0000"/>
                </a:solidFill>
              </a:rPr>
              <a:t>.</a:t>
            </a:r>
            <a:r>
              <a:rPr lang="tr-TR" b="1" dirty="0"/>
              <a:t>  </a:t>
            </a:r>
            <a:r>
              <a:rPr lang="tr-TR" b="1" dirty="0" smtClean="0">
                <a:solidFill>
                  <a:srgbClr val="FF0000"/>
                </a:solidFill>
              </a:rPr>
              <a:t>Katılımın gerçekleşmemesi halinde kredi yüklenmeyecektir.</a:t>
            </a:r>
          </a:p>
          <a:p>
            <a:endParaRPr lang="tr-TR" b="1" dirty="0">
              <a:solidFill>
                <a:srgbClr val="FF0000"/>
              </a:solidFill>
            </a:endParaRPr>
          </a:p>
          <a:p>
            <a:pPr lvl="0"/>
            <a:r>
              <a:rPr lang="tr-TR" b="1" dirty="0" smtClean="0"/>
              <a:t>1. </a:t>
            </a:r>
            <a:r>
              <a:rPr lang="tr-TR" dirty="0" smtClean="0"/>
              <a:t> </a:t>
            </a:r>
            <a:r>
              <a:rPr lang="tr-TR" dirty="0"/>
              <a:t>IW dersine </a:t>
            </a:r>
            <a:r>
              <a:rPr lang="en-GB" dirty="0" smtClean="0"/>
              <a:t> 3 </a:t>
            </a:r>
            <a:r>
              <a:rPr lang="en-GB" dirty="0" err="1" smtClean="0"/>
              <a:t>gün</a:t>
            </a:r>
            <a:r>
              <a:rPr lang="en-GB" dirty="0" smtClean="0"/>
              <a:t> </a:t>
            </a:r>
            <a:r>
              <a:rPr lang="tr-TR" dirty="0" smtClean="0"/>
              <a:t> boyunca</a:t>
            </a:r>
            <a:r>
              <a:rPr lang="en-GB" dirty="0" smtClean="0"/>
              <a:t> tam </a:t>
            </a:r>
            <a:r>
              <a:rPr lang="tr-TR" dirty="0" smtClean="0"/>
              <a:t> katıl</a:t>
            </a:r>
            <a:r>
              <a:rPr lang="en-GB" dirty="0" err="1" smtClean="0"/>
              <a:t>ım</a:t>
            </a:r>
            <a:r>
              <a:rPr lang="en-GB" dirty="0" smtClean="0"/>
              <a:t> </a:t>
            </a:r>
            <a:r>
              <a:rPr lang="en-GB" dirty="0" err="1" smtClean="0"/>
              <a:t>sağlayan</a:t>
            </a:r>
            <a:r>
              <a:rPr lang="en-GB" dirty="0" smtClean="0"/>
              <a:t> </a:t>
            </a:r>
            <a:r>
              <a:rPr lang="tr-TR" dirty="0" smtClean="0"/>
              <a:t>  </a:t>
            </a:r>
            <a:r>
              <a:rPr lang="tr-TR" dirty="0"/>
              <a:t>öğrenci </a:t>
            </a:r>
            <a:r>
              <a:rPr lang="tr-TR" b="1" dirty="0"/>
              <a:t> </a:t>
            </a:r>
            <a:r>
              <a:rPr lang="tr-TR" dirty="0" smtClean="0"/>
              <a:t>1 </a:t>
            </a:r>
            <a:r>
              <a:rPr lang="tr-TR" dirty="0"/>
              <a:t>AKTS kredisi </a:t>
            </a:r>
            <a:r>
              <a:rPr lang="tr-TR" dirty="0" smtClean="0"/>
              <a:t>kazanacak  </a:t>
            </a:r>
            <a:r>
              <a:rPr lang="tr-TR" dirty="0"/>
              <a:t>ve not döküm </a:t>
            </a:r>
            <a:r>
              <a:rPr lang="tr-TR" dirty="0" smtClean="0"/>
              <a:t>belgesine kredisi  Öğrenci İşleri tarafından işlenecektir. </a:t>
            </a:r>
          </a:p>
          <a:p>
            <a:pPr lvl="0"/>
            <a:endParaRPr lang="tr-TR" dirty="0"/>
          </a:p>
          <a:p>
            <a:pPr lvl="0"/>
            <a:r>
              <a:rPr lang="tr-TR" b="1" dirty="0" smtClean="0"/>
              <a:t>2. IW </a:t>
            </a:r>
            <a:r>
              <a:rPr lang="tr-TR" b="1" dirty="0"/>
              <a:t>dersleri  </a:t>
            </a:r>
            <a:r>
              <a:rPr lang="tr-TR" b="1" dirty="0" smtClean="0"/>
              <a:t>8,9,10</a:t>
            </a:r>
            <a:r>
              <a:rPr lang="tr-TR" b="1" dirty="0"/>
              <a:t> </a:t>
            </a:r>
            <a:r>
              <a:rPr lang="tr-TR" b="1" dirty="0" smtClean="0"/>
              <a:t>Haziran 2021  </a:t>
            </a:r>
            <a:r>
              <a:rPr lang="tr-TR" b="1" dirty="0"/>
              <a:t>tarihlerini </a:t>
            </a:r>
            <a:r>
              <a:rPr lang="tr-TR" b="1" dirty="0" smtClean="0"/>
              <a:t>kapsayıp</a:t>
            </a:r>
            <a:r>
              <a:rPr lang="tr-TR" dirty="0" smtClean="0"/>
              <a:t>, </a:t>
            </a:r>
            <a:r>
              <a:rPr lang="tr-TR" dirty="0"/>
              <a:t>söz konusu gün ve saatlerde </a:t>
            </a:r>
            <a:r>
              <a:rPr lang="tr-TR" dirty="0" smtClean="0"/>
              <a:t>Fakültedeki  derslersen  </a:t>
            </a:r>
            <a:r>
              <a:rPr lang="tr-TR" dirty="0"/>
              <a:t>izinli </a:t>
            </a:r>
            <a:r>
              <a:rPr lang="tr-TR" dirty="0" smtClean="0"/>
              <a:t>sayılacaklardır. </a:t>
            </a:r>
          </a:p>
          <a:p>
            <a:pPr lvl="0"/>
            <a:endParaRPr lang="tr-TR" dirty="0"/>
          </a:p>
          <a:p>
            <a:pPr lvl="0"/>
            <a:r>
              <a:rPr lang="tr-TR" b="1" dirty="0" smtClean="0"/>
              <a:t>3. </a:t>
            </a:r>
            <a:r>
              <a:rPr lang="tr-TR" dirty="0" smtClean="0"/>
              <a:t>IW  derslerine </a:t>
            </a:r>
            <a:r>
              <a:rPr lang="tr-TR" sz="2400" b="1" dirty="0"/>
              <a:t>sadece </a:t>
            </a:r>
            <a:r>
              <a:rPr lang="tr-TR" dirty="0"/>
              <a:t>kayıt </a:t>
            </a:r>
            <a:r>
              <a:rPr lang="tr-TR" dirty="0" smtClean="0"/>
              <a:t>olan </a:t>
            </a:r>
            <a:r>
              <a:rPr lang="tr-TR" dirty="0"/>
              <a:t>öğrenciler katılabilirler. </a:t>
            </a:r>
          </a:p>
          <a:p>
            <a:pPr lvl="0"/>
            <a:r>
              <a:rPr lang="tr-TR" b="1" dirty="0" smtClean="0"/>
              <a:t>4. </a:t>
            </a:r>
            <a:r>
              <a:rPr lang="tr-TR" dirty="0" smtClean="0"/>
              <a:t>IW </a:t>
            </a:r>
            <a:r>
              <a:rPr lang="tr-TR" dirty="0"/>
              <a:t> </a:t>
            </a:r>
            <a:r>
              <a:rPr lang="tr-TR" dirty="0" smtClean="0"/>
              <a:t>derslerine  kayıt </a:t>
            </a:r>
            <a:r>
              <a:rPr lang="tr-TR" smtClean="0"/>
              <a:t>olan </a:t>
            </a:r>
            <a:r>
              <a:rPr lang="tr-TR" smtClean="0"/>
              <a:t>öğrencilerle dersin öğretim üyeleri  </a:t>
            </a:r>
            <a:r>
              <a:rPr lang="tr-TR" dirty="0" smtClean="0"/>
              <a:t>e-mail ile </a:t>
            </a:r>
            <a:r>
              <a:rPr lang="tr-TR" smtClean="0"/>
              <a:t>bağlantıya </a:t>
            </a:r>
            <a:r>
              <a:rPr lang="tr-TR" smtClean="0"/>
              <a:t>geçecektir.</a:t>
            </a:r>
            <a:endParaRPr lang="tr-TR" dirty="0"/>
          </a:p>
          <a:p>
            <a:pPr lvl="0"/>
            <a:r>
              <a:rPr lang="tr-TR" dirty="0"/>
              <a:t> </a:t>
            </a:r>
          </a:p>
          <a:p>
            <a:r>
              <a:rPr lang="tr-TR" b="1" dirty="0" smtClean="0"/>
              <a:t>Dersler 8,9 ve 10 Haziran tarihlerinde  sabahtan olacaktır. </a:t>
            </a:r>
          </a:p>
          <a:p>
            <a:r>
              <a:rPr lang="tr-TR" b="1" dirty="0" smtClean="0">
                <a:solidFill>
                  <a:srgbClr val="006666"/>
                </a:solidFill>
              </a:rPr>
              <a:t>08Haziran 2021 , Salı  	11.00-12.15</a:t>
            </a:r>
            <a:endParaRPr lang="tr-TR" dirty="0">
              <a:solidFill>
                <a:srgbClr val="006666"/>
              </a:solidFill>
            </a:endParaRPr>
          </a:p>
          <a:p>
            <a:r>
              <a:rPr lang="tr-TR" b="1" dirty="0" smtClean="0">
                <a:solidFill>
                  <a:srgbClr val="006666"/>
                </a:solidFill>
              </a:rPr>
              <a:t>09Hazrian2021 ,Çarşamba 	11.00-12.15</a:t>
            </a:r>
            <a:endParaRPr lang="tr-TR" dirty="0" smtClean="0">
              <a:solidFill>
                <a:srgbClr val="006666"/>
              </a:solidFill>
            </a:endParaRPr>
          </a:p>
          <a:p>
            <a:r>
              <a:rPr lang="tr-TR" b="1" dirty="0" smtClean="0">
                <a:solidFill>
                  <a:srgbClr val="006666"/>
                </a:solidFill>
              </a:rPr>
              <a:t>10Haziran2021 ,Perşembe	11.00-12.15 </a:t>
            </a:r>
            <a:endParaRPr lang="tr-TR" dirty="0" smtClean="0">
              <a:solidFill>
                <a:srgbClr val="006666"/>
              </a:solidFill>
            </a:endParaRPr>
          </a:p>
          <a:p>
            <a:r>
              <a:rPr lang="tr-TR" sz="1600" b="1" dirty="0"/>
              <a:t> </a:t>
            </a:r>
            <a:endParaRPr lang="tr-TR" sz="1100" dirty="0" smtClean="0"/>
          </a:p>
          <a:p>
            <a:endParaRPr lang="tr-T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Corporate Edition</dc:creator>
  <cp:lastModifiedBy>user</cp:lastModifiedBy>
  <cp:revision>25</cp:revision>
  <dcterms:created xsi:type="dcterms:W3CDTF">2013-04-29T10:27:41Z</dcterms:created>
  <dcterms:modified xsi:type="dcterms:W3CDTF">2021-05-26T08:57:20Z</dcterms:modified>
</cp:coreProperties>
</file>