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9753600" cy="7315200"/>
  <p:notesSz cx="6858000" cy="9144000"/>
  <p:embeddedFontLst>
    <p:embeddedFont>
      <p:font typeface="Calibri (MS)" charset="1" panose="020F0502020204030204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jpeg" Type="http://schemas.openxmlformats.org/officeDocument/2006/relationships/image"/><Relationship Id="rId6" Target="../media/image5.png" Type="http://schemas.openxmlformats.org/officeDocument/2006/relationships/image"/><Relationship Id="rId7" Target="../media/image6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77048" y="6729708"/>
            <a:ext cx="9907648" cy="384515"/>
          </a:xfrm>
          <a:custGeom>
            <a:avLst/>
            <a:gdLst/>
            <a:ahLst/>
            <a:cxnLst/>
            <a:rect r="r" b="b" t="t" l="l"/>
            <a:pathLst>
              <a:path h="384515" w="9907648">
                <a:moveTo>
                  <a:pt x="0" y="0"/>
                </a:moveTo>
                <a:lnTo>
                  <a:pt x="9907648" y="0"/>
                </a:lnTo>
                <a:lnTo>
                  <a:pt x="9907648" y="384514"/>
                </a:lnTo>
                <a:lnTo>
                  <a:pt x="0" y="38451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 descr="LogoTarama.gif"/>
          <p:cNvSpPr/>
          <p:nvPr/>
        </p:nvSpPr>
        <p:spPr>
          <a:xfrm flipH="false" flipV="false" rot="0">
            <a:off x="0" y="0"/>
            <a:ext cx="2266950" cy="6572250"/>
          </a:xfrm>
          <a:custGeom>
            <a:avLst/>
            <a:gdLst/>
            <a:ahLst/>
            <a:cxnLst/>
            <a:rect r="r" b="b" t="t" l="l"/>
            <a:pathLst>
              <a:path h="6572250" w="2266950">
                <a:moveTo>
                  <a:pt x="0" y="0"/>
                </a:moveTo>
                <a:lnTo>
                  <a:pt x="2266950" y="0"/>
                </a:lnTo>
                <a:lnTo>
                  <a:pt x="2266950" y="6572250"/>
                </a:lnTo>
                <a:lnTo>
                  <a:pt x="0" y="657225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3168" t="0" r="-3134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6922028" y="5991406"/>
            <a:ext cx="1462514" cy="1323794"/>
          </a:xfrm>
          <a:custGeom>
            <a:avLst/>
            <a:gdLst/>
            <a:ahLst/>
            <a:cxnLst/>
            <a:rect r="r" b="b" t="t" l="l"/>
            <a:pathLst>
              <a:path h="1323794" w="1462514">
                <a:moveTo>
                  <a:pt x="0" y="0"/>
                </a:moveTo>
                <a:lnTo>
                  <a:pt x="1462514" y="0"/>
                </a:lnTo>
                <a:lnTo>
                  <a:pt x="1462514" y="1323794"/>
                </a:lnTo>
                <a:lnTo>
                  <a:pt x="0" y="132379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920" t="0" r="-27" b="-11526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8375017" y="6623271"/>
            <a:ext cx="1122559" cy="590550"/>
          </a:xfrm>
          <a:custGeom>
            <a:avLst/>
            <a:gdLst/>
            <a:ahLst/>
            <a:cxnLst/>
            <a:rect r="r" b="b" t="t" l="l"/>
            <a:pathLst>
              <a:path h="590550" w="1122559">
                <a:moveTo>
                  <a:pt x="0" y="0"/>
                </a:moveTo>
                <a:lnTo>
                  <a:pt x="1122559" y="0"/>
                </a:lnTo>
                <a:lnTo>
                  <a:pt x="1122559" y="590550"/>
                </a:lnTo>
                <a:lnTo>
                  <a:pt x="0" y="59055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-972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6922028" y="5991406"/>
            <a:ext cx="1452989" cy="1452989"/>
          </a:xfrm>
          <a:custGeom>
            <a:avLst/>
            <a:gdLst/>
            <a:ahLst/>
            <a:cxnLst/>
            <a:rect r="r" b="b" t="t" l="l"/>
            <a:pathLst>
              <a:path h="1452989" w="1452989">
                <a:moveTo>
                  <a:pt x="0" y="0"/>
                </a:moveTo>
                <a:lnTo>
                  <a:pt x="1452989" y="0"/>
                </a:lnTo>
                <a:lnTo>
                  <a:pt x="1452989" y="1452988"/>
                </a:lnTo>
                <a:lnTo>
                  <a:pt x="0" y="1452988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2502532" y="6777485"/>
            <a:ext cx="1656169" cy="2344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91"/>
              </a:lnSpc>
            </a:pPr>
            <a:r>
              <a:rPr lang="en-US" sz="1279">
                <a:solidFill>
                  <a:srgbClr val="FFFFFF"/>
                </a:solidFill>
                <a:latin typeface="Calibri (MS)"/>
                <a:ea typeface="Calibri (MS)"/>
                <a:cs typeface="Calibri (MS)"/>
                <a:sym typeface="Calibri (MS)"/>
              </a:rPr>
              <a:t>“Learn, Think, Progress” 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6651727" y="6777485"/>
            <a:ext cx="84010" cy="2344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91"/>
              </a:lnSpc>
            </a:pPr>
            <a:r>
              <a:rPr lang="en-US" sz="1279">
                <a:solidFill>
                  <a:srgbClr val="FFFFFF"/>
                </a:solidFill>
                <a:latin typeface="Calibri (MS)"/>
                <a:ea typeface="Calibri (MS)"/>
                <a:cs typeface="Calibri (MS)"/>
                <a:sym typeface="Calibri (MS)"/>
              </a:rPr>
              <a:t>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DAGk_Y10i_0</dc:identifier>
  <dcterms:modified xsi:type="dcterms:W3CDTF">2011-08-01T06:04:30Z</dcterms:modified>
  <cp:revision>1</cp:revision>
  <dc:title>presentationbgennew.pptx</dc:title>
</cp:coreProperties>
</file>