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753600" cy="7315200"/>
  <p:notesSz cx="6858000" cy="9144000"/>
  <p:embeddedFontLst>
    <p:embeddedFont>
      <p:font typeface="Calibri (MS)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159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/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6922028" y="5991406"/>
            <a:ext cx="1462514" cy="1323794"/>
          </a:xfrm>
          <a:custGeom>
            <a:avLst/>
            <a:gdLst/>
            <a:ahLst/>
            <a:cxnLst/>
            <a:rect l="l" t="t" r="r" b="b"/>
            <a:pathLst>
              <a:path w="1462514" h="1323794">
                <a:moveTo>
                  <a:pt x="0" y="0"/>
                </a:moveTo>
                <a:lnTo>
                  <a:pt x="1462514" y="0"/>
                </a:lnTo>
                <a:lnTo>
                  <a:pt x="1462514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20" r="-27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8375017" y="6623271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6922028" y="5991406"/>
            <a:ext cx="1452989" cy="1452989"/>
          </a:xfrm>
          <a:custGeom>
            <a:avLst/>
            <a:gdLst/>
            <a:ahLst/>
            <a:cxnLst/>
            <a:rect l="l" t="t" r="r" b="b"/>
            <a:pathLst>
              <a:path w="1452989" h="1452989">
                <a:moveTo>
                  <a:pt x="0" y="0"/>
                </a:moveTo>
                <a:lnTo>
                  <a:pt x="1452989" y="0"/>
                </a:lnTo>
                <a:lnTo>
                  <a:pt x="1452989" y="1452988"/>
                </a:lnTo>
                <a:lnTo>
                  <a:pt x="0" y="14529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2502532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0D0EC-C136-4046-A72C-C7A080AC1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352BF8-C8C9-7143-8105-39975FFBC584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8932E815-1140-8295-9227-B65DD920680C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7A149F3-D9C1-BFEE-A0C9-E717624D79D8}"/>
              </a:ext>
            </a:extLst>
          </p:cNvPr>
          <p:cNvSpPr/>
          <p:nvPr/>
        </p:nvSpPr>
        <p:spPr>
          <a:xfrm>
            <a:off x="6922028" y="5991406"/>
            <a:ext cx="1462514" cy="1323794"/>
          </a:xfrm>
          <a:custGeom>
            <a:avLst/>
            <a:gdLst/>
            <a:ahLst/>
            <a:cxnLst/>
            <a:rect l="l" t="t" r="r" b="b"/>
            <a:pathLst>
              <a:path w="1462514" h="1323794">
                <a:moveTo>
                  <a:pt x="0" y="0"/>
                </a:moveTo>
                <a:lnTo>
                  <a:pt x="1462514" y="0"/>
                </a:lnTo>
                <a:lnTo>
                  <a:pt x="1462514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20" r="-27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2B9F52F-C7CE-0F25-FF10-01F36CE7F4AE}"/>
              </a:ext>
            </a:extLst>
          </p:cNvPr>
          <p:cNvSpPr/>
          <p:nvPr/>
        </p:nvSpPr>
        <p:spPr>
          <a:xfrm>
            <a:off x="8375017" y="6623271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378D6F2-34F0-3B6E-F78D-1FB05DC55FCF}"/>
              </a:ext>
            </a:extLst>
          </p:cNvPr>
          <p:cNvSpPr/>
          <p:nvPr/>
        </p:nvSpPr>
        <p:spPr>
          <a:xfrm>
            <a:off x="6922028" y="5991406"/>
            <a:ext cx="1452989" cy="1452989"/>
          </a:xfrm>
          <a:custGeom>
            <a:avLst/>
            <a:gdLst/>
            <a:ahLst/>
            <a:cxnLst/>
            <a:rect l="l" t="t" r="r" b="b"/>
            <a:pathLst>
              <a:path w="1452989" h="1452989">
                <a:moveTo>
                  <a:pt x="0" y="0"/>
                </a:moveTo>
                <a:lnTo>
                  <a:pt x="1452989" y="0"/>
                </a:lnTo>
                <a:lnTo>
                  <a:pt x="1452989" y="1452988"/>
                </a:lnTo>
                <a:lnTo>
                  <a:pt x="0" y="14529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BBAEC78-3C3D-D99B-7328-E0AF69D682F0}"/>
              </a:ext>
            </a:extLst>
          </p:cNvPr>
          <p:cNvSpPr txBox="1"/>
          <p:nvPr/>
        </p:nvSpPr>
        <p:spPr>
          <a:xfrm>
            <a:off x="2502532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67824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E94B8-44A6-9CB3-D7A4-7C4BF4C47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B1E94F4-DFE1-BBFD-7D0D-2340E590E103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91E8B729-9D8C-E372-644B-F9E12CF612B8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C07FDBB-959E-4F19-C663-A1CA84CC1138}"/>
              </a:ext>
            </a:extLst>
          </p:cNvPr>
          <p:cNvSpPr/>
          <p:nvPr/>
        </p:nvSpPr>
        <p:spPr>
          <a:xfrm>
            <a:off x="6922028" y="5991406"/>
            <a:ext cx="1462514" cy="1323794"/>
          </a:xfrm>
          <a:custGeom>
            <a:avLst/>
            <a:gdLst/>
            <a:ahLst/>
            <a:cxnLst/>
            <a:rect l="l" t="t" r="r" b="b"/>
            <a:pathLst>
              <a:path w="1462514" h="1323794">
                <a:moveTo>
                  <a:pt x="0" y="0"/>
                </a:moveTo>
                <a:lnTo>
                  <a:pt x="1462514" y="0"/>
                </a:lnTo>
                <a:lnTo>
                  <a:pt x="1462514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20" r="-27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8D8B7C2-FEFE-EFFE-B1FA-EF14F6AB6ED9}"/>
              </a:ext>
            </a:extLst>
          </p:cNvPr>
          <p:cNvSpPr/>
          <p:nvPr/>
        </p:nvSpPr>
        <p:spPr>
          <a:xfrm>
            <a:off x="8375017" y="6623271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FD95A7-540A-6A45-525A-57FEB5DA5C34}"/>
              </a:ext>
            </a:extLst>
          </p:cNvPr>
          <p:cNvSpPr/>
          <p:nvPr/>
        </p:nvSpPr>
        <p:spPr>
          <a:xfrm>
            <a:off x="6922028" y="5991406"/>
            <a:ext cx="1452989" cy="1452989"/>
          </a:xfrm>
          <a:custGeom>
            <a:avLst/>
            <a:gdLst/>
            <a:ahLst/>
            <a:cxnLst/>
            <a:rect l="l" t="t" r="r" b="b"/>
            <a:pathLst>
              <a:path w="1452989" h="1452989">
                <a:moveTo>
                  <a:pt x="0" y="0"/>
                </a:moveTo>
                <a:lnTo>
                  <a:pt x="1452989" y="0"/>
                </a:lnTo>
                <a:lnTo>
                  <a:pt x="1452989" y="1452988"/>
                </a:lnTo>
                <a:lnTo>
                  <a:pt x="0" y="14529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B9EE96D-ECBC-AF5D-CD35-92C42DDCBD6B}"/>
              </a:ext>
            </a:extLst>
          </p:cNvPr>
          <p:cNvSpPr txBox="1"/>
          <p:nvPr/>
        </p:nvSpPr>
        <p:spPr>
          <a:xfrm>
            <a:off x="2502532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74449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37B26-1D49-00C6-86C9-ADD487A49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00D39C3-22F6-33EB-6528-5E73A4D67532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A3ACDB6F-CA56-E5E2-E7F0-8A6B3B6596D9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535453B-3DD2-7BB5-D1E0-C6471BE1198B}"/>
              </a:ext>
            </a:extLst>
          </p:cNvPr>
          <p:cNvSpPr/>
          <p:nvPr/>
        </p:nvSpPr>
        <p:spPr>
          <a:xfrm>
            <a:off x="6922028" y="5991406"/>
            <a:ext cx="1462514" cy="1323794"/>
          </a:xfrm>
          <a:custGeom>
            <a:avLst/>
            <a:gdLst/>
            <a:ahLst/>
            <a:cxnLst/>
            <a:rect l="l" t="t" r="r" b="b"/>
            <a:pathLst>
              <a:path w="1462514" h="1323794">
                <a:moveTo>
                  <a:pt x="0" y="0"/>
                </a:moveTo>
                <a:lnTo>
                  <a:pt x="1462514" y="0"/>
                </a:lnTo>
                <a:lnTo>
                  <a:pt x="1462514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20" r="-27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7265A5C-EC3B-7616-F228-AB3D5D5D71B8}"/>
              </a:ext>
            </a:extLst>
          </p:cNvPr>
          <p:cNvSpPr/>
          <p:nvPr/>
        </p:nvSpPr>
        <p:spPr>
          <a:xfrm>
            <a:off x="8375017" y="6623271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9D43B45-2CB2-25BB-33F0-AE066A0FD93E}"/>
              </a:ext>
            </a:extLst>
          </p:cNvPr>
          <p:cNvSpPr/>
          <p:nvPr/>
        </p:nvSpPr>
        <p:spPr>
          <a:xfrm>
            <a:off x="6922028" y="5991406"/>
            <a:ext cx="1452989" cy="1452989"/>
          </a:xfrm>
          <a:custGeom>
            <a:avLst/>
            <a:gdLst/>
            <a:ahLst/>
            <a:cxnLst/>
            <a:rect l="l" t="t" r="r" b="b"/>
            <a:pathLst>
              <a:path w="1452989" h="1452989">
                <a:moveTo>
                  <a:pt x="0" y="0"/>
                </a:moveTo>
                <a:lnTo>
                  <a:pt x="1452989" y="0"/>
                </a:lnTo>
                <a:lnTo>
                  <a:pt x="1452989" y="1452988"/>
                </a:lnTo>
                <a:lnTo>
                  <a:pt x="0" y="14529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4AC1CCC-0A96-323F-5514-FC47356A63DB}"/>
              </a:ext>
            </a:extLst>
          </p:cNvPr>
          <p:cNvSpPr txBox="1"/>
          <p:nvPr/>
        </p:nvSpPr>
        <p:spPr>
          <a:xfrm>
            <a:off x="2502532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303829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07EA9-C936-8E31-37EE-6EA84BE62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2E94AEE-F2C1-79B2-B535-38BD623DC1E6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C692B3EA-5DBB-0EB5-7C40-79706098FB72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B12425A-B934-882B-60D3-7C64C1A59D80}"/>
              </a:ext>
            </a:extLst>
          </p:cNvPr>
          <p:cNvSpPr/>
          <p:nvPr/>
        </p:nvSpPr>
        <p:spPr>
          <a:xfrm>
            <a:off x="6922028" y="5991406"/>
            <a:ext cx="1462514" cy="1323794"/>
          </a:xfrm>
          <a:custGeom>
            <a:avLst/>
            <a:gdLst/>
            <a:ahLst/>
            <a:cxnLst/>
            <a:rect l="l" t="t" r="r" b="b"/>
            <a:pathLst>
              <a:path w="1462514" h="1323794">
                <a:moveTo>
                  <a:pt x="0" y="0"/>
                </a:moveTo>
                <a:lnTo>
                  <a:pt x="1462514" y="0"/>
                </a:lnTo>
                <a:lnTo>
                  <a:pt x="1462514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20" r="-27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A5F075E-FFE6-4BF9-3A56-D8A608FB1244}"/>
              </a:ext>
            </a:extLst>
          </p:cNvPr>
          <p:cNvSpPr/>
          <p:nvPr/>
        </p:nvSpPr>
        <p:spPr>
          <a:xfrm>
            <a:off x="8375017" y="6623271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4189FBD-F4AE-527F-9F8B-F0EE30B5A1E0}"/>
              </a:ext>
            </a:extLst>
          </p:cNvPr>
          <p:cNvSpPr/>
          <p:nvPr/>
        </p:nvSpPr>
        <p:spPr>
          <a:xfrm>
            <a:off x="6922028" y="5991406"/>
            <a:ext cx="1452989" cy="1452989"/>
          </a:xfrm>
          <a:custGeom>
            <a:avLst/>
            <a:gdLst/>
            <a:ahLst/>
            <a:cxnLst/>
            <a:rect l="l" t="t" r="r" b="b"/>
            <a:pathLst>
              <a:path w="1452989" h="1452989">
                <a:moveTo>
                  <a:pt x="0" y="0"/>
                </a:moveTo>
                <a:lnTo>
                  <a:pt x="1452989" y="0"/>
                </a:lnTo>
                <a:lnTo>
                  <a:pt x="1452989" y="1452988"/>
                </a:lnTo>
                <a:lnTo>
                  <a:pt x="0" y="14529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57885C5-1345-923E-4997-CAB25A22D2E3}"/>
              </a:ext>
            </a:extLst>
          </p:cNvPr>
          <p:cNvSpPr txBox="1"/>
          <p:nvPr/>
        </p:nvSpPr>
        <p:spPr>
          <a:xfrm>
            <a:off x="2502532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8914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B44F7-AF8E-AE9C-AE9D-A38169954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FEE21B0-61D1-431C-8B0E-78506A1E1624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2C469B1E-176C-8E1D-4415-325A8B05D5EB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2D94771-C15F-E206-9DEB-024F7EC72DFA}"/>
              </a:ext>
            </a:extLst>
          </p:cNvPr>
          <p:cNvSpPr/>
          <p:nvPr/>
        </p:nvSpPr>
        <p:spPr>
          <a:xfrm>
            <a:off x="6922028" y="5991406"/>
            <a:ext cx="1462514" cy="1323794"/>
          </a:xfrm>
          <a:custGeom>
            <a:avLst/>
            <a:gdLst/>
            <a:ahLst/>
            <a:cxnLst/>
            <a:rect l="l" t="t" r="r" b="b"/>
            <a:pathLst>
              <a:path w="1462514" h="1323794">
                <a:moveTo>
                  <a:pt x="0" y="0"/>
                </a:moveTo>
                <a:lnTo>
                  <a:pt x="1462514" y="0"/>
                </a:lnTo>
                <a:lnTo>
                  <a:pt x="1462514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20" r="-27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63DA493-6065-A22B-CE34-BEE6D7BD3240}"/>
              </a:ext>
            </a:extLst>
          </p:cNvPr>
          <p:cNvSpPr/>
          <p:nvPr/>
        </p:nvSpPr>
        <p:spPr>
          <a:xfrm>
            <a:off x="8375017" y="6623271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483C4F-93F1-DD2E-0FA1-8D3A6005DEE9}"/>
              </a:ext>
            </a:extLst>
          </p:cNvPr>
          <p:cNvSpPr/>
          <p:nvPr/>
        </p:nvSpPr>
        <p:spPr>
          <a:xfrm>
            <a:off x="6922028" y="5991406"/>
            <a:ext cx="1452989" cy="1452989"/>
          </a:xfrm>
          <a:custGeom>
            <a:avLst/>
            <a:gdLst/>
            <a:ahLst/>
            <a:cxnLst/>
            <a:rect l="l" t="t" r="r" b="b"/>
            <a:pathLst>
              <a:path w="1452989" h="1452989">
                <a:moveTo>
                  <a:pt x="0" y="0"/>
                </a:moveTo>
                <a:lnTo>
                  <a:pt x="1452989" y="0"/>
                </a:lnTo>
                <a:lnTo>
                  <a:pt x="1452989" y="1452988"/>
                </a:lnTo>
                <a:lnTo>
                  <a:pt x="0" y="14529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349E502-A183-1A6A-A554-4DE66663FF2F}"/>
              </a:ext>
            </a:extLst>
          </p:cNvPr>
          <p:cNvSpPr txBox="1"/>
          <p:nvPr/>
        </p:nvSpPr>
        <p:spPr>
          <a:xfrm>
            <a:off x="2502532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119420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39EB1-54EA-8B1F-C847-65D2E6A9F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746FB63-9539-C865-659E-ED02B53D1CD4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4A381C20-81D4-385F-7FC8-83DC7A52C271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68A4467-6A7F-13A2-324F-63C21AD7CA15}"/>
              </a:ext>
            </a:extLst>
          </p:cNvPr>
          <p:cNvSpPr/>
          <p:nvPr/>
        </p:nvSpPr>
        <p:spPr>
          <a:xfrm>
            <a:off x="6922028" y="5991406"/>
            <a:ext cx="1462514" cy="1323794"/>
          </a:xfrm>
          <a:custGeom>
            <a:avLst/>
            <a:gdLst/>
            <a:ahLst/>
            <a:cxnLst/>
            <a:rect l="l" t="t" r="r" b="b"/>
            <a:pathLst>
              <a:path w="1462514" h="1323794">
                <a:moveTo>
                  <a:pt x="0" y="0"/>
                </a:moveTo>
                <a:lnTo>
                  <a:pt x="1462514" y="0"/>
                </a:lnTo>
                <a:lnTo>
                  <a:pt x="1462514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20" r="-27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6031B60-50FD-D90C-D4C3-1E0A2AAA51E0}"/>
              </a:ext>
            </a:extLst>
          </p:cNvPr>
          <p:cNvSpPr/>
          <p:nvPr/>
        </p:nvSpPr>
        <p:spPr>
          <a:xfrm>
            <a:off x="8375017" y="6623271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5CFBC5E-1193-F4F2-E36A-FB35EE180362}"/>
              </a:ext>
            </a:extLst>
          </p:cNvPr>
          <p:cNvSpPr/>
          <p:nvPr/>
        </p:nvSpPr>
        <p:spPr>
          <a:xfrm>
            <a:off x="6922028" y="5991406"/>
            <a:ext cx="1452989" cy="1452989"/>
          </a:xfrm>
          <a:custGeom>
            <a:avLst/>
            <a:gdLst/>
            <a:ahLst/>
            <a:cxnLst/>
            <a:rect l="l" t="t" r="r" b="b"/>
            <a:pathLst>
              <a:path w="1452989" h="1452989">
                <a:moveTo>
                  <a:pt x="0" y="0"/>
                </a:moveTo>
                <a:lnTo>
                  <a:pt x="1452989" y="0"/>
                </a:lnTo>
                <a:lnTo>
                  <a:pt x="1452989" y="1452988"/>
                </a:lnTo>
                <a:lnTo>
                  <a:pt x="0" y="14529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D9D1DA4-1A63-FC39-2C93-7D2028A2E495}"/>
              </a:ext>
            </a:extLst>
          </p:cNvPr>
          <p:cNvSpPr txBox="1"/>
          <p:nvPr/>
        </p:nvSpPr>
        <p:spPr>
          <a:xfrm>
            <a:off x="2502532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151313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A5B88-52BC-40E5-6A7A-EA0954914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5C3AF14-92C1-F530-D936-B8C8A9AA873C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CC67E52B-E978-81A7-99B0-6F4035FE37CC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9DE2EF-BBB6-5640-8362-015D9BA1DBEF}"/>
              </a:ext>
            </a:extLst>
          </p:cNvPr>
          <p:cNvSpPr/>
          <p:nvPr/>
        </p:nvSpPr>
        <p:spPr>
          <a:xfrm>
            <a:off x="6922028" y="5991406"/>
            <a:ext cx="1462514" cy="1323794"/>
          </a:xfrm>
          <a:custGeom>
            <a:avLst/>
            <a:gdLst/>
            <a:ahLst/>
            <a:cxnLst/>
            <a:rect l="l" t="t" r="r" b="b"/>
            <a:pathLst>
              <a:path w="1462514" h="1323794">
                <a:moveTo>
                  <a:pt x="0" y="0"/>
                </a:moveTo>
                <a:lnTo>
                  <a:pt x="1462514" y="0"/>
                </a:lnTo>
                <a:lnTo>
                  <a:pt x="1462514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20" r="-27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2C40B5F-A55E-D103-F77D-C7BF57C18B16}"/>
              </a:ext>
            </a:extLst>
          </p:cNvPr>
          <p:cNvSpPr/>
          <p:nvPr/>
        </p:nvSpPr>
        <p:spPr>
          <a:xfrm>
            <a:off x="8375017" y="6623271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FE0F752-99D9-0D72-0B41-5E15B52D6D67}"/>
              </a:ext>
            </a:extLst>
          </p:cNvPr>
          <p:cNvSpPr/>
          <p:nvPr/>
        </p:nvSpPr>
        <p:spPr>
          <a:xfrm>
            <a:off x="6922028" y="5991406"/>
            <a:ext cx="1452989" cy="1452989"/>
          </a:xfrm>
          <a:custGeom>
            <a:avLst/>
            <a:gdLst/>
            <a:ahLst/>
            <a:cxnLst/>
            <a:rect l="l" t="t" r="r" b="b"/>
            <a:pathLst>
              <a:path w="1452989" h="1452989">
                <a:moveTo>
                  <a:pt x="0" y="0"/>
                </a:moveTo>
                <a:lnTo>
                  <a:pt x="1452989" y="0"/>
                </a:lnTo>
                <a:lnTo>
                  <a:pt x="1452989" y="1452988"/>
                </a:lnTo>
                <a:lnTo>
                  <a:pt x="0" y="14529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17DF210-7B25-3CB4-B79B-859FE21C717D}"/>
              </a:ext>
            </a:extLst>
          </p:cNvPr>
          <p:cNvSpPr txBox="1"/>
          <p:nvPr/>
        </p:nvSpPr>
        <p:spPr>
          <a:xfrm>
            <a:off x="2502532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81142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0B622-0153-4FC1-CBFE-0D0312C39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53E8E5-EF82-5D72-93BD-B41A4B5BF65D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F1A9CB11-490A-8FCD-5287-D162D0FE9972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86BC750-6B68-A07E-E7B5-272F329E8736}"/>
              </a:ext>
            </a:extLst>
          </p:cNvPr>
          <p:cNvSpPr/>
          <p:nvPr/>
        </p:nvSpPr>
        <p:spPr>
          <a:xfrm>
            <a:off x="6922028" y="5991406"/>
            <a:ext cx="1462514" cy="1323794"/>
          </a:xfrm>
          <a:custGeom>
            <a:avLst/>
            <a:gdLst/>
            <a:ahLst/>
            <a:cxnLst/>
            <a:rect l="l" t="t" r="r" b="b"/>
            <a:pathLst>
              <a:path w="1462514" h="1323794">
                <a:moveTo>
                  <a:pt x="0" y="0"/>
                </a:moveTo>
                <a:lnTo>
                  <a:pt x="1462514" y="0"/>
                </a:lnTo>
                <a:lnTo>
                  <a:pt x="1462514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20" r="-27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3A66830-C4C0-EF47-6911-54DB57EE6AF4}"/>
              </a:ext>
            </a:extLst>
          </p:cNvPr>
          <p:cNvSpPr/>
          <p:nvPr/>
        </p:nvSpPr>
        <p:spPr>
          <a:xfrm>
            <a:off x="8375017" y="6623271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F24330C-F4F3-B3CF-8BF7-B9C25F2C4A14}"/>
              </a:ext>
            </a:extLst>
          </p:cNvPr>
          <p:cNvSpPr/>
          <p:nvPr/>
        </p:nvSpPr>
        <p:spPr>
          <a:xfrm>
            <a:off x="6922028" y="5991406"/>
            <a:ext cx="1452989" cy="1452989"/>
          </a:xfrm>
          <a:custGeom>
            <a:avLst/>
            <a:gdLst/>
            <a:ahLst/>
            <a:cxnLst/>
            <a:rect l="l" t="t" r="r" b="b"/>
            <a:pathLst>
              <a:path w="1452989" h="1452989">
                <a:moveTo>
                  <a:pt x="0" y="0"/>
                </a:moveTo>
                <a:lnTo>
                  <a:pt x="1452989" y="0"/>
                </a:lnTo>
                <a:lnTo>
                  <a:pt x="1452989" y="1452988"/>
                </a:lnTo>
                <a:lnTo>
                  <a:pt x="0" y="14529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BE3701A-1DFD-DFED-E655-BB01DEDE698D}"/>
              </a:ext>
            </a:extLst>
          </p:cNvPr>
          <p:cNvSpPr txBox="1"/>
          <p:nvPr/>
        </p:nvSpPr>
        <p:spPr>
          <a:xfrm>
            <a:off x="2502532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93736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2071F-1A70-691D-DB4C-3386A3908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661D50-A4E8-F64D-6CD5-74E1432AD02F}"/>
              </a:ext>
            </a:extLst>
          </p:cNvPr>
          <p:cNvSpPr/>
          <p:nvPr/>
        </p:nvSpPr>
        <p:spPr>
          <a:xfrm>
            <a:off x="-77048" y="6729708"/>
            <a:ext cx="9907648" cy="384515"/>
          </a:xfrm>
          <a:custGeom>
            <a:avLst/>
            <a:gdLst/>
            <a:ahLst/>
            <a:cxnLst/>
            <a:rect l="l" t="t" r="r" b="b"/>
            <a:pathLst>
              <a:path w="9907648" h="384515">
                <a:moveTo>
                  <a:pt x="0" y="0"/>
                </a:moveTo>
                <a:lnTo>
                  <a:pt x="9907648" y="0"/>
                </a:lnTo>
                <a:lnTo>
                  <a:pt x="9907648" y="384514"/>
                </a:lnTo>
                <a:lnTo>
                  <a:pt x="0" y="384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 descr="LogoTarama.gif">
            <a:extLst>
              <a:ext uri="{FF2B5EF4-FFF2-40B4-BE49-F238E27FC236}">
                <a16:creationId xmlns:a16="http://schemas.microsoft.com/office/drawing/2014/main" id="{AF0FE4D6-A8F2-2146-6CA7-A32A30B9B7B4}"/>
              </a:ext>
            </a:extLst>
          </p:cNvPr>
          <p:cNvSpPr/>
          <p:nvPr/>
        </p:nvSpPr>
        <p:spPr>
          <a:xfrm>
            <a:off x="0" y="0"/>
            <a:ext cx="2266950" cy="6572250"/>
          </a:xfrm>
          <a:custGeom>
            <a:avLst/>
            <a:gdLst/>
            <a:ahLst/>
            <a:cxnLst/>
            <a:rect l="l" t="t" r="r" b="b"/>
            <a:pathLst>
              <a:path w="2266950" h="6572250">
                <a:moveTo>
                  <a:pt x="0" y="0"/>
                </a:moveTo>
                <a:lnTo>
                  <a:pt x="2266950" y="0"/>
                </a:lnTo>
                <a:lnTo>
                  <a:pt x="22669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68" r="-313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9E9E538-6E1B-360E-C174-22025AFE6F04}"/>
              </a:ext>
            </a:extLst>
          </p:cNvPr>
          <p:cNvSpPr/>
          <p:nvPr/>
        </p:nvSpPr>
        <p:spPr>
          <a:xfrm>
            <a:off x="6922028" y="5991406"/>
            <a:ext cx="1462514" cy="1323794"/>
          </a:xfrm>
          <a:custGeom>
            <a:avLst/>
            <a:gdLst/>
            <a:ahLst/>
            <a:cxnLst/>
            <a:rect l="l" t="t" r="r" b="b"/>
            <a:pathLst>
              <a:path w="1462514" h="1323794">
                <a:moveTo>
                  <a:pt x="0" y="0"/>
                </a:moveTo>
                <a:lnTo>
                  <a:pt x="1462514" y="0"/>
                </a:lnTo>
                <a:lnTo>
                  <a:pt x="1462514" y="1323794"/>
                </a:lnTo>
                <a:lnTo>
                  <a:pt x="0" y="1323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20" r="-27" b="-11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F64E9D-1FD6-9D82-D547-E7C0EAE7A123}"/>
              </a:ext>
            </a:extLst>
          </p:cNvPr>
          <p:cNvSpPr/>
          <p:nvPr/>
        </p:nvSpPr>
        <p:spPr>
          <a:xfrm>
            <a:off x="8375017" y="6623271"/>
            <a:ext cx="1122559" cy="590550"/>
          </a:xfrm>
          <a:custGeom>
            <a:avLst/>
            <a:gdLst/>
            <a:ahLst/>
            <a:cxnLst/>
            <a:rect l="l" t="t" r="r" b="b"/>
            <a:pathLst>
              <a:path w="1122559" h="590550">
                <a:moveTo>
                  <a:pt x="0" y="0"/>
                </a:moveTo>
                <a:lnTo>
                  <a:pt x="1122559" y="0"/>
                </a:lnTo>
                <a:lnTo>
                  <a:pt x="1122559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F3BF953-F787-F499-38C4-B60CC1F4A438}"/>
              </a:ext>
            </a:extLst>
          </p:cNvPr>
          <p:cNvSpPr/>
          <p:nvPr/>
        </p:nvSpPr>
        <p:spPr>
          <a:xfrm>
            <a:off x="6922028" y="5991406"/>
            <a:ext cx="1452989" cy="1452989"/>
          </a:xfrm>
          <a:custGeom>
            <a:avLst/>
            <a:gdLst/>
            <a:ahLst/>
            <a:cxnLst/>
            <a:rect l="l" t="t" r="r" b="b"/>
            <a:pathLst>
              <a:path w="1452989" h="1452989">
                <a:moveTo>
                  <a:pt x="0" y="0"/>
                </a:moveTo>
                <a:lnTo>
                  <a:pt x="1452989" y="0"/>
                </a:lnTo>
                <a:lnTo>
                  <a:pt x="1452989" y="1452988"/>
                </a:lnTo>
                <a:lnTo>
                  <a:pt x="0" y="14529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EE51F4A-AED1-162D-A7EA-0406013AC434}"/>
              </a:ext>
            </a:extLst>
          </p:cNvPr>
          <p:cNvSpPr txBox="1"/>
          <p:nvPr/>
        </p:nvSpPr>
        <p:spPr>
          <a:xfrm>
            <a:off x="2502532" y="6777485"/>
            <a:ext cx="1656169" cy="23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“Learn, Think, Progress” </a:t>
            </a:r>
          </a:p>
        </p:txBody>
      </p:sp>
    </p:spTree>
    <p:extLst>
      <p:ext uri="{BB962C8B-B14F-4D97-AF65-F5344CB8AC3E}">
        <p14:creationId xmlns:p14="http://schemas.microsoft.com/office/powerpoint/2010/main" val="1736175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Özel</PresentationFormat>
  <Paragraphs>10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(MS)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presentationbgennew.pptx</dc:title>
  <cp:lastModifiedBy>Naz Uzuner</cp:lastModifiedBy>
  <cp:revision>2</cp:revision>
  <dcterms:created xsi:type="dcterms:W3CDTF">2006-08-16T00:00:00Z</dcterms:created>
  <dcterms:modified xsi:type="dcterms:W3CDTF">2025-05-02T12:24:32Z</dcterms:modified>
  <dc:identifier>DAGk_Y10i_0</dc:identifier>
</cp:coreProperties>
</file>