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6858000" cy="9144000"/>
  <p:embeddedFontLst>
    <p:embeddedFont>
      <p:font typeface="Calibri (MS)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5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/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7467171" y="5991406"/>
            <a:ext cx="1314450" cy="1323794"/>
          </a:xfrm>
          <a:custGeom>
            <a:avLst/>
            <a:gdLst/>
            <a:ahLst/>
            <a:cxnLst/>
            <a:rect l="l" t="t" r="r" b="b"/>
            <a:pathLst>
              <a:path w="1314450" h="1323794">
                <a:moveTo>
                  <a:pt x="0" y="0"/>
                </a:moveTo>
                <a:lnTo>
                  <a:pt x="1314450" y="0"/>
                </a:lnTo>
                <a:lnTo>
                  <a:pt x="1314450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88" r="-30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8631041" y="6583680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2835907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02A5E-080B-8922-B255-BC8D493F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048C9C-FC65-C6EF-0D3F-221513C0A2C8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8928E482-7BD2-FAE2-DF57-D9A1AABE0CF1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BC62F0D-0B39-3ECC-C71C-EED895944CD4}"/>
              </a:ext>
            </a:extLst>
          </p:cNvPr>
          <p:cNvSpPr/>
          <p:nvPr/>
        </p:nvSpPr>
        <p:spPr>
          <a:xfrm>
            <a:off x="7467171" y="5991406"/>
            <a:ext cx="1314450" cy="1323794"/>
          </a:xfrm>
          <a:custGeom>
            <a:avLst/>
            <a:gdLst/>
            <a:ahLst/>
            <a:cxnLst/>
            <a:rect l="l" t="t" r="r" b="b"/>
            <a:pathLst>
              <a:path w="1314450" h="1323794">
                <a:moveTo>
                  <a:pt x="0" y="0"/>
                </a:moveTo>
                <a:lnTo>
                  <a:pt x="1314450" y="0"/>
                </a:lnTo>
                <a:lnTo>
                  <a:pt x="1314450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88" r="-30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BC14B93-0EC6-347A-B2D9-ACE1B61DA2F6}"/>
              </a:ext>
            </a:extLst>
          </p:cNvPr>
          <p:cNvSpPr/>
          <p:nvPr/>
        </p:nvSpPr>
        <p:spPr>
          <a:xfrm>
            <a:off x="8631041" y="6583680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98CB625-4BFD-D7BE-CA94-49EF5F921358}"/>
              </a:ext>
            </a:extLst>
          </p:cNvPr>
          <p:cNvSpPr txBox="1"/>
          <p:nvPr/>
        </p:nvSpPr>
        <p:spPr>
          <a:xfrm>
            <a:off x="2835907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167524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B7BA7-44B4-95D6-7143-D86BC76AE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48B270-0B05-E225-61AE-CB7D93D33BE7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1644821F-D7B1-5F40-9DBA-11CB044A9823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85531CB-FB6A-9A64-2119-0AB8A28EA2B5}"/>
              </a:ext>
            </a:extLst>
          </p:cNvPr>
          <p:cNvSpPr/>
          <p:nvPr/>
        </p:nvSpPr>
        <p:spPr>
          <a:xfrm>
            <a:off x="7467171" y="5991406"/>
            <a:ext cx="1314450" cy="1323794"/>
          </a:xfrm>
          <a:custGeom>
            <a:avLst/>
            <a:gdLst/>
            <a:ahLst/>
            <a:cxnLst/>
            <a:rect l="l" t="t" r="r" b="b"/>
            <a:pathLst>
              <a:path w="1314450" h="1323794">
                <a:moveTo>
                  <a:pt x="0" y="0"/>
                </a:moveTo>
                <a:lnTo>
                  <a:pt x="1314450" y="0"/>
                </a:lnTo>
                <a:lnTo>
                  <a:pt x="1314450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88" r="-30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E5AFE1B-D6EC-3427-589D-13D8CF391234}"/>
              </a:ext>
            </a:extLst>
          </p:cNvPr>
          <p:cNvSpPr/>
          <p:nvPr/>
        </p:nvSpPr>
        <p:spPr>
          <a:xfrm>
            <a:off x="8631041" y="6583680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D49D466-88EE-FCE4-23F1-3530F681C0C7}"/>
              </a:ext>
            </a:extLst>
          </p:cNvPr>
          <p:cNvSpPr txBox="1"/>
          <p:nvPr/>
        </p:nvSpPr>
        <p:spPr>
          <a:xfrm>
            <a:off x="2835907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139206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A1D89-8E52-BA81-CFD6-42887FE00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2EAA67-04F6-5C64-7B55-8CC1275D5E30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7BF43D2D-367E-098F-BCB2-A1B2AADA72CF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B36771C-06C7-484D-DB28-2FD26F148345}"/>
              </a:ext>
            </a:extLst>
          </p:cNvPr>
          <p:cNvSpPr/>
          <p:nvPr/>
        </p:nvSpPr>
        <p:spPr>
          <a:xfrm>
            <a:off x="7467171" y="5991406"/>
            <a:ext cx="1314450" cy="1323794"/>
          </a:xfrm>
          <a:custGeom>
            <a:avLst/>
            <a:gdLst/>
            <a:ahLst/>
            <a:cxnLst/>
            <a:rect l="l" t="t" r="r" b="b"/>
            <a:pathLst>
              <a:path w="1314450" h="1323794">
                <a:moveTo>
                  <a:pt x="0" y="0"/>
                </a:moveTo>
                <a:lnTo>
                  <a:pt x="1314450" y="0"/>
                </a:lnTo>
                <a:lnTo>
                  <a:pt x="1314450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88" r="-30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6C56BB0-2DD4-1A2C-0EF9-5E8F296CA042}"/>
              </a:ext>
            </a:extLst>
          </p:cNvPr>
          <p:cNvSpPr/>
          <p:nvPr/>
        </p:nvSpPr>
        <p:spPr>
          <a:xfrm>
            <a:off x="8631041" y="6583680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B0B2E5-9B68-6717-813C-C1E36757CC2E}"/>
              </a:ext>
            </a:extLst>
          </p:cNvPr>
          <p:cNvSpPr txBox="1"/>
          <p:nvPr/>
        </p:nvSpPr>
        <p:spPr>
          <a:xfrm>
            <a:off x="2835907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219662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0E0CE-0062-1507-6EEF-8F042CAFF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4AC0D2-B412-A68E-B5AE-7A198284C7E5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CAE246FA-F9B9-6AAD-D9DD-5D3F1BBDDCC9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E82EBA6-6C8E-76EA-1E8A-27997DC9164E}"/>
              </a:ext>
            </a:extLst>
          </p:cNvPr>
          <p:cNvSpPr/>
          <p:nvPr/>
        </p:nvSpPr>
        <p:spPr>
          <a:xfrm>
            <a:off x="7467171" y="5991406"/>
            <a:ext cx="1314450" cy="1323794"/>
          </a:xfrm>
          <a:custGeom>
            <a:avLst/>
            <a:gdLst/>
            <a:ahLst/>
            <a:cxnLst/>
            <a:rect l="l" t="t" r="r" b="b"/>
            <a:pathLst>
              <a:path w="1314450" h="1323794">
                <a:moveTo>
                  <a:pt x="0" y="0"/>
                </a:moveTo>
                <a:lnTo>
                  <a:pt x="1314450" y="0"/>
                </a:lnTo>
                <a:lnTo>
                  <a:pt x="1314450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88" r="-30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99D4C98-6278-2FF7-DFB0-1864959B476C}"/>
              </a:ext>
            </a:extLst>
          </p:cNvPr>
          <p:cNvSpPr/>
          <p:nvPr/>
        </p:nvSpPr>
        <p:spPr>
          <a:xfrm>
            <a:off x="8631041" y="6583680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DF7E459-027C-6B60-FEDA-E240274F5E32}"/>
              </a:ext>
            </a:extLst>
          </p:cNvPr>
          <p:cNvSpPr txBox="1"/>
          <p:nvPr/>
        </p:nvSpPr>
        <p:spPr>
          <a:xfrm>
            <a:off x="2835907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172310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4C13C-0366-338C-C49D-F14E9F9E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E4805C3-0434-579F-797B-F6A3E79361B8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57F801D4-7E57-4EF5-664B-A30B5160A137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90F1AEF-33CD-9968-933C-26D726921D53}"/>
              </a:ext>
            </a:extLst>
          </p:cNvPr>
          <p:cNvSpPr/>
          <p:nvPr/>
        </p:nvSpPr>
        <p:spPr>
          <a:xfrm>
            <a:off x="7467171" y="5991406"/>
            <a:ext cx="1314450" cy="1323794"/>
          </a:xfrm>
          <a:custGeom>
            <a:avLst/>
            <a:gdLst/>
            <a:ahLst/>
            <a:cxnLst/>
            <a:rect l="l" t="t" r="r" b="b"/>
            <a:pathLst>
              <a:path w="1314450" h="1323794">
                <a:moveTo>
                  <a:pt x="0" y="0"/>
                </a:moveTo>
                <a:lnTo>
                  <a:pt x="1314450" y="0"/>
                </a:lnTo>
                <a:lnTo>
                  <a:pt x="1314450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88" r="-30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ED51227-553B-3390-0C2B-4614CDD3FCA2}"/>
              </a:ext>
            </a:extLst>
          </p:cNvPr>
          <p:cNvSpPr/>
          <p:nvPr/>
        </p:nvSpPr>
        <p:spPr>
          <a:xfrm>
            <a:off x="8631041" y="6583680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D61FE3C-D3FB-D664-6423-9C8895EB74B6}"/>
              </a:ext>
            </a:extLst>
          </p:cNvPr>
          <p:cNvSpPr txBox="1"/>
          <p:nvPr/>
        </p:nvSpPr>
        <p:spPr>
          <a:xfrm>
            <a:off x="2835907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203260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61309-5B05-7A09-8436-C4CCE0A1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4EF0B9-F546-4B1C-8234-106FABE97B67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4FDC4D66-C327-AC97-B039-F4838E1B9536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1D56254-4213-B013-8E36-56887C169DAA}"/>
              </a:ext>
            </a:extLst>
          </p:cNvPr>
          <p:cNvSpPr/>
          <p:nvPr/>
        </p:nvSpPr>
        <p:spPr>
          <a:xfrm>
            <a:off x="7467171" y="5991406"/>
            <a:ext cx="1314450" cy="1323794"/>
          </a:xfrm>
          <a:custGeom>
            <a:avLst/>
            <a:gdLst/>
            <a:ahLst/>
            <a:cxnLst/>
            <a:rect l="l" t="t" r="r" b="b"/>
            <a:pathLst>
              <a:path w="1314450" h="1323794">
                <a:moveTo>
                  <a:pt x="0" y="0"/>
                </a:moveTo>
                <a:lnTo>
                  <a:pt x="1314450" y="0"/>
                </a:lnTo>
                <a:lnTo>
                  <a:pt x="1314450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88" r="-30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A8F6882-7857-58CD-29E6-63D0AAB8E0EB}"/>
              </a:ext>
            </a:extLst>
          </p:cNvPr>
          <p:cNvSpPr/>
          <p:nvPr/>
        </p:nvSpPr>
        <p:spPr>
          <a:xfrm>
            <a:off x="8631041" y="6583680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F98BE36-C91C-A212-08E6-B4B18083E897}"/>
              </a:ext>
            </a:extLst>
          </p:cNvPr>
          <p:cNvSpPr txBox="1"/>
          <p:nvPr/>
        </p:nvSpPr>
        <p:spPr>
          <a:xfrm>
            <a:off x="2835907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17674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FC904-533D-C15C-DADC-6F670FFEB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81C74B-4D12-CCA8-544C-9CB832A18765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31ECE47A-05EE-AFD1-4FEC-2981BDEB6728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0248144-0842-D1AB-C933-90D59FD0CF0C}"/>
              </a:ext>
            </a:extLst>
          </p:cNvPr>
          <p:cNvSpPr/>
          <p:nvPr/>
        </p:nvSpPr>
        <p:spPr>
          <a:xfrm>
            <a:off x="7467171" y="5991406"/>
            <a:ext cx="1314450" cy="1323794"/>
          </a:xfrm>
          <a:custGeom>
            <a:avLst/>
            <a:gdLst/>
            <a:ahLst/>
            <a:cxnLst/>
            <a:rect l="l" t="t" r="r" b="b"/>
            <a:pathLst>
              <a:path w="1314450" h="1323794">
                <a:moveTo>
                  <a:pt x="0" y="0"/>
                </a:moveTo>
                <a:lnTo>
                  <a:pt x="1314450" y="0"/>
                </a:lnTo>
                <a:lnTo>
                  <a:pt x="1314450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88" r="-30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D7D10CB-8B95-6657-66B3-820488242BA1}"/>
              </a:ext>
            </a:extLst>
          </p:cNvPr>
          <p:cNvSpPr/>
          <p:nvPr/>
        </p:nvSpPr>
        <p:spPr>
          <a:xfrm>
            <a:off x="8631041" y="6583680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BCEE683-18AD-3D31-4A86-C05B347CA8A8}"/>
              </a:ext>
            </a:extLst>
          </p:cNvPr>
          <p:cNvSpPr txBox="1"/>
          <p:nvPr/>
        </p:nvSpPr>
        <p:spPr>
          <a:xfrm>
            <a:off x="2835907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422846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8316-6216-4CEB-461D-5FCEF4305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6434465-B6A2-F4D1-CCDA-F852A4052A2B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2C43A4F8-13E6-2FF2-2213-731E8A58C723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65D3DE4-B912-60F3-BCC3-B977F9284B93}"/>
              </a:ext>
            </a:extLst>
          </p:cNvPr>
          <p:cNvSpPr/>
          <p:nvPr/>
        </p:nvSpPr>
        <p:spPr>
          <a:xfrm>
            <a:off x="7467171" y="5991406"/>
            <a:ext cx="1314450" cy="1323794"/>
          </a:xfrm>
          <a:custGeom>
            <a:avLst/>
            <a:gdLst/>
            <a:ahLst/>
            <a:cxnLst/>
            <a:rect l="l" t="t" r="r" b="b"/>
            <a:pathLst>
              <a:path w="1314450" h="1323794">
                <a:moveTo>
                  <a:pt x="0" y="0"/>
                </a:moveTo>
                <a:lnTo>
                  <a:pt x="1314450" y="0"/>
                </a:lnTo>
                <a:lnTo>
                  <a:pt x="1314450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288" r="-30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0B881AE-440E-308E-1B29-8419446D1714}"/>
              </a:ext>
            </a:extLst>
          </p:cNvPr>
          <p:cNvSpPr/>
          <p:nvPr/>
        </p:nvSpPr>
        <p:spPr>
          <a:xfrm>
            <a:off x="8631041" y="6583680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80CD8CE-84A0-0C4B-6527-4853C3710DF0}"/>
              </a:ext>
            </a:extLst>
          </p:cNvPr>
          <p:cNvSpPr txBox="1"/>
          <p:nvPr/>
        </p:nvSpPr>
        <p:spPr>
          <a:xfrm>
            <a:off x="2835907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248680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Özel</PresentationFormat>
  <Paragraphs>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Calibri</vt:lpstr>
      <vt:lpstr>Calibri (MS)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presentationbgennew.pptx.pdf</dc:title>
  <cp:lastModifiedBy>Naz Uzuner</cp:lastModifiedBy>
  <cp:revision>2</cp:revision>
  <dcterms:created xsi:type="dcterms:W3CDTF">2006-08-16T00:00:00Z</dcterms:created>
  <dcterms:modified xsi:type="dcterms:W3CDTF">2025-05-02T12:23:50Z</dcterms:modified>
  <dc:identifier>DAGk_YLfMDQ</dc:identifier>
</cp:coreProperties>
</file>