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65" r:id="rId4"/>
  </p:sldIdLst>
  <p:sldSz cx="9753600" cy="7315200"/>
  <p:notesSz cx="6858000" cy="9144000"/>
  <p:embeddedFontLst>
    <p:embeddedFont>
      <p:font typeface="Aptos" panose="020B0004020202020204" pitchFamily="34" charset="0"/>
      <p:regular r:id="rId6"/>
      <p:bold r:id="rId7"/>
      <p:italic r:id="rId8"/>
      <p:boldItalic r:id="rId9"/>
    </p:embeddedFont>
    <p:embeddedFont>
      <p:font typeface="Aptos Display" panose="020B0004020202020204" pitchFamily="34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libri (MS)" panose="020F0502020204030204" pitchFamily="3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52D349-486D-F059-A302-85B081B5688A}" v="45" dt="2026-01-15T08:19:58.060"/>
    <p1510:client id="{974DC271-C9FE-A96B-695E-CE7256749008}" v="7" dt="2026-01-15T08:04:05.283"/>
    <p1510:client id="{D8D8135A-7DA2-A516-1DAE-C898289C6548}" v="75" dt="2026-01-15T08:09:48.021"/>
    <p1510:client id="{F7221028-CBAD-E9C3-2FE4-221E4BD847FF}" v="99" dt="2026-01-15T08:17:18.7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601" autoAdjust="0"/>
  </p:normalViewPr>
  <p:slideViewPr>
    <p:cSldViewPr>
      <p:cViewPr varScale="1">
        <p:scale>
          <a:sx n="103" d="100"/>
          <a:sy n="103" d="100"/>
        </p:scale>
        <p:origin x="1688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5A485C-CFE3-4450-8623-8CF041F6B9B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6343CE02-89ED-4E3E-B63B-4673A4C89EA8}">
      <dgm:prSet/>
      <dgm:spPr/>
      <dgm:t>
        <a:bodyPr/>
        <a:lstStyle/>
        <a:p>
          <a:r>
            <a:rPr lang="en-GB" dirty="0"/>
            <a:t>COIL is carried out by the coordination of </a:t>
          </a:r>
          <a:r>
            <a:rPr lang="en-GB" dirty="0" err="1"/>
            <a:t>Windesheim</a:t>
          </a:r>
          <a:r>
            <a:rPr lang="en-GB" dirty="0"/>
            <a:t> Univ. of App. Sciences since 2022 – main theme is marketing a product taking account into cultural models  ( Spring term 5 weeks) </a:t>
          </a:r>
          <a:endParaRPr lang="en-US" dirty="0"/>
        </a:p>
      </dgm:t>
    </dgm:pt>
    <dgm:pt modelId="{9CD9C5CC-DAE7-465A-9DB8-D523FE9B0D1C}" type="parTrans" cxnId="{FEC7BA41-BD63-4503-BB97-2EAC4AF758C5}">
      <dgm:prSet/>
      <dgm:spPr/>
      <dgm:t>
        <a:bodyPr/>
        <a:lstStyle/>
        <a:p>
          <a:endParaRPr lang="en-US"/>
        </a:p>
      </dgm:t>
    </dgm:pt>
    <dgm:pt modelId="{04DBC87D-153C-4700-9EBA-9285DB6A5E88}" type="sibTrans" cxnId="{FEC7BA41-BD63-4503-BB97-2EAC4AF758C5}">
      <dgm:prSet/>
      <dgm:spPr/>
      <dgm:t>
        <a:bodyPr/>
        <a:lstStyle/>
        <a:p>
          <a:endParaRPr lang="en-US"/>
        </a:p>
      </dgm:t>
    </dgm:pt>
    <dgm:pt modelId="{8CBE085C-FB09-4092-AB76-B727A639DC14}">
      <dgm:prSet/>
      <dgm:spPr/>
      <dgm:t>
        <a:bodyPr/>
        <a:lstStyle/>
        <a:p>
          <a:r>
            <a:rPr lang="en-GB" dirty="0"/>
            <a:t>COIL is carried out by the coordination of Rotterdam Univ. of App. Sciences since 2025 – main theme is to observe consumer behaviour and fighting fast consumption ( Spring Term 4 weeks) </a:t>
          </a:r>
          <a:endParaRPr lang="en-US" dirty="0"/>
        </a:p>
      </dgm:t>
    </dgm:pt>
    <dgm:pt modelId="{27983B35-2C8A-4C08-AEDB-63191709464E}" type="parTrans" cxnId="{6F30E331-000A-4565-A9AB-7F89692BD143}">
      <dgm:prSet/>
      <dgm:spPr/>
      <dgm:t>
        <a:bodyPr/>
        <a:lstStyle/>
        <a:p>
          <a:endParaRPr lang="en-US"/>
        </a:p>
      </dgm:t>
    </dgm:pt>
    <dgm:pt modelId="{59076D98-8A3B-4090-AD83-075454EF38E0}" type="sibTrans" cxnId="{6F30E331-000A-4565-A9AB-7F89692BD143}">
      <dgm:prSet/>
      <dgm:spPr/>
      <dgm:t>
        <a:bodyPr/>
        <a:lstStyle/>
        <a:p>
          <a:endParaRPr lang="en-US"/>
        </a:p>
      </dgm:t>
    </dgm:pt>
    <dgm:pt modelId="{D18D6451-2BFB-4DFA-8A43-16FBDF1C3BB1}">
      <dgm:prSet/>
      <dgm:spPr/>
      <dgm:t>
        <a:bodyPr/>
        <a:lstStyle/>
        <a:p>
          <a:r>
            <a:rPr lang="en-GB" dirty="0"/>
            <a:t>COIL is carried out  by the coordination of UCLL Belgium since 2025 – main theme is making  business across borders  by pointing out sustainability. </a:t>
          </a:r>
          <a:endParaRPr lang="en-US" dirty="0"/>
        </a:p>
      </dgm:t>
    </dgm:pt>
    <dgm:pt modelId="{379EED2A-B287-493F-A397-DD955FC10A0C}" type="parTrans" cxnId="{B434F679-E82D-4554-B586-2591C2A54175}">
      <dgm:prSet/>
      <dgm:spPr/>
      <dgm:t>
        <a:bodyPr/>
        <a:lstStyle/>
        <a:p>
          <a:endParaRPr lang="en-US"/>
        </a:p>
      </dgm:t>
    </dgm:pt>
    <dgm:pt modelId="{85BD27F9-DF83-40B2-870A-E6B8A88C607E}" type="sibTrans" cxnId="{B434F679-E82D-4554-B586-2591C2A54175}">
      <dgm:prSet/>
      <dgm:spPr/>
      <dgm:t>
        <a:bodyPr/>
        <a:lstStyle/>
        <a:p>
          <a:endParaRPr lang="en-US"/>
        </a:p>
      </dgm:t>
    </dgm:pt>
    <dgm:pt modelId="{22492ADF-FCC4-45F3-9046-AE1151536551}">
      <dgm:prSet/>
      <dgm:spPr/>
      <dgm:t>
        <a:bodyPr/>
        <a:lstStyle/>
        <a:p>
          <a:r>
            <a:rPr lang="en-GB" dirty="0"/>
            <a:t>International Week  (IW) is carried out since 2007 and up to now 200 + &amp; 2000+ have participated.</a:t>
          </a:r>
          <a:endParaRPr lang="en-US" dirty="0"/>
        </a:p>
      </dgm:t>
    </dgm:pt>
    <dgm:pt modelId="{39692475-2E59-4E84-BF9F-8556F44D74E3}" type="parTrans" cxnId="{BADFA8D1-B07E-4B87-B11C-73C7FA7AB359}">
      <dgm:prSet/>
      <dgm:spPr/>
      <dgm:t>
        <a:bodyPr/>
        <a:lstStyle/>
        <a:p>
          <a:endParaRPr lang="en-US"/>
        </a:p>
      </dgm:t>
    </dgm:pt>
    <dgm:pt modelId="{AA90E94D-3C48-4E17-A038-4CACDD0EE93D}" type="sibTrans" cxnId="{BADFA8D1-B07E-4B87-B11C-73C7FA7AB359}">
      <dgm:prSet/>
      <dgm:spPr/>
      <dgm:t>
        <a:bodyPr/>
        <a:lstStyle/>
        <a:p>
          <a:endParaRPr lang="en-US"/>
        </a:p>
      </dgm:t>
    </dgm:pt>
    <dgm:pt modelId="{C407AD85-C72F-4F2F-9440-C89981CCDC0E}">
      <dgm:prSet/>
      <dgm:spPr/>
      <dgm:t>
        <a:bodyPr/>
        <a:lstStyle/>
        <a:p>
          <a:r>
            <a:rPr lang="en-GB"/>
            <a:t>All these actives are realised by Nice Network and Businet partners, to improve &amp; support I@H of the Faculty. </a:t>
          </a:r>
          <a:endParaRPr lang="en-US"/>
        </a:p>
      </dgm:t>
    </dgm:pt>
    <dgm:pt modelId="{CF0FD5B1-CF83-4F83-9A01-1D72C63870C2}" type="parTrans" cxnId="{7416D602-F873-4F02-A6DE-C7E0B1E9D115}">
      <dgm:prSet/>
      <dgm:spPr/>
      <dgm:t>
        <a:bodyPr/>
        <a:lstStyle/>
        <a:p>
          <a:endParaRPr lang="en-US"/>
        </a:p>
      </dgm:t>
    </dgm:pt>
    <dgm:pt modelId="{55D29C7C-3E2A-4FA2-B2C9-20919DB07526}" type="sibTrans" cxnId="{7416D602-F873-4F02-A6DE-C7E0B1E9D115}">
      <dgm:prSet/>
      <dgm:spPr/>
      <dgm:t>
        <a:bodyPr/>
        <a:lstStyle/>
        <a:p>
          <a:endParaRPr lang="en-US"/>
        </a:p>
      </dgm:t>
    </dgm:pt>
    <dgm:pt modelId="{11E6EDF2-2E2C-4958-B432-0F0557DDD68F}" type="pres">
      <dgm:prSet presAssocID="{AD5A485C-CFE3-4450-8623-8CF041F6B9B4}" presName="root" presStyleCnt="0">
        <dgm:presLayoutVars>
          <dgm:dir/>
          <dgm:resizeHandles val="exact"/>
        </dgm:presLayoutVars>
      </dgm:prSet>
      <dgm:spPr/>
    </dgm:pt>
    <dgm:pt modelId="{65F1D04B-0341-4954-966E-6265D0986EB8}" type="pres">
      <dgm:prSet presAssocID="{6343CE02-89ED-4E3E-B63B-4673A4C89EA8}" presName="compNode" presStyleCnt="0"/>
      <dgm:spPr/>
    </dgm:pt>
    <dgm:pt modelId="{8392F4AE-1D34-4051-BBB7-61119C0FB273}" type="pres">
      <dgm:prSet presAssocID="{6343CE02-89ED-4E3E-B63B-4673A4C89EA8}" presName="bgRect" presStyleLbl="bgShp" presStyleIdx="0" presStyleCnt="5"/>
      <dgm:spPr/>
    </dgm:pt>
    <dgm:pt modelId="{704861BA-0B61-42C4-8800-2F760A454DAB}" type="pres">
      <dgm:prSet presAssocID="{6343CE02-89ED-4E3E-B63B-4673A4C89EA8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57B33785-8F1F-45D2-819F-AEB6EB0BF162}" type="pres">
      <dgm:prSet presAssocID="{6343CE02-89ED-4E3E-B63B-4673A4C89EA8}" presName="spaceRect" presStyleCnt="0"/>
      <dgm:spPr/>
    </dgm:pt>
    <dgm:pt modelId="{25DACB0B-CDA7-4581-9A79-D495A02C7A58}" type="pres">
      <dgm:prSet presAssocID="{6343CE02-89ED-4E3E-B63B-4673A4C89EA8}" presName="parTx" presStyleLbl="revTx" presStyleIdx="0" presStyleCnt="5">
        <dgm:presLayoutVars>
          <dgm:chMax val="0"/>
          <dgm:chPref val="0"/>
        </dgm:presLayoutVars>
      </dgm:prSet>
      <dgm:spPr/>
    </dgm:pt>
    <dgm:pt modelId="{F4D3C715-A395-4794-81D0-DF691536AA56}" type="pres">
      <dgm:prSet presAssocID="{04DBC87D-153C-4700-9EBA-9285DB6A5E88}" presName="sibTrans" presStyleCnt="0"/>
      <dgm:spPr/>
    </dgm:pt>
    <dgm:pt modelId="{B281A25C-A62B-402D-A847-323E6D7882B6}" type="pres">
      <dgm:prSet presAssocID="{8CBE085C-FB09-4092-AB76-B727A639DC14}" presName="compNode" presStyleCnt="0"/>
      <dgm:spPr/>
    </dgm:pt>
    <dgm:pt modelId="{64D770DC-5232-42B2-8658-9A7F52D997DA}" type="pres">
      <dgm:prSet presAssocID="{8CBE085C-FB09-4092-AB76-B727A639DC14}" presName="bgRect" presStyleLbl="bgShp" presStyleIdx="1" presStyleCnt="5"/>
      <dgm:spPr/>
    </dgm:pt>
    <dgm:pt modelId="{DA5F25B8-66B5-489A-A435-139B08F3336B}" type="pres">
      <dgm:prSet presAssocID="{8CBE085C-FB09-4092-AB76-B727A639DC14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ooter"/>
        </a:ext>
      </dgm:extLst>
    </dgm:pt>
    <dgm:pt modelId="{8033227F-5CDB-4390-8DA9-1EB171FEE4B3}" type="pres">
      <dgm:prSet presAssocID="{8CBE085C-FB09-4092-AB76-B727A639DC14}" presName="spaceRect" presStyleCnt="0"/>
      <dgm:spPr/>
    </dgm:pt>
    <dgm:pt modelId="{18976F52-0576-4A23-BC30-182B7C68BF48}" type="pres">
      <dgm:prSet presAssocID="{8CBE085C-FB09-4092-AB76-B727A639DC14}" presName="parTx" presStyleLbl="revTx" presStyleIdx="1" presStyleCnt="5">
        <dgm:presLayoutVars>
          <dgm:chMax val="0"/>
          <dgm:chPref val="0"/>
        </dgm:presLayoutVars>
      </dgm:prSet>
      <dgm:spPr/>
    </dgm:pt>
    <dgm:pt modelId="{8289788C-25D8-4870-9DB5-DCB153C575B6}" type="pres">
      <dgm:prSet presAssocID="{59076D98-8A3B-4090-AD83-075454EF38E0}" presName="sibTrans" presStyleCnt="0"/>
      <dgm:spPr/>
    </dgm:pt>
    <dgm:pt modelId="{8BF017CD-750E-4AE5-B5B1-41CEC2E48355}" type="pres">
      <dgm:prSet presAssocID="{D18D6451-2BFB-4DFA-8A43-16FBDF1C3BB1}" presName="compNode" presStyleCnt="0"/>
      <dgm:spPr/>
    </dgm:pt>
    <dgm:pt modelId="{84022708-5991-42DA-BAE6-5ECEA54FBA35}" type="pres">
      <dgm:prSet presAssocID="{D18D6451-2BFB-4DFA-8A43-16FBDF1C3BB1}" presName="bgRect" presStyleLbl="bgShp" presStyleIdx="2" presStyleCnt="5"/>
      <dgm:spPr/>
    </dgm:pt>
    <dgm:pt modelId="{6C213DE9-7577-45C2-88AF-6B4CFABC9B65}" type="pres">
      <dgm:prSet presAssocID="{D18D6451-2BFB-4DFA-8A43-16FBDF1C3BB1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lectrician"/>
        </a:ext>
      </dgm:extLst>
    </dgm:pt>
    <dgm:pt modelId="{4D5BD779-366B-492A-8582-98704ECCCF76}" type="pres">
      <dgm:prSet presAssocID="{D18D6451-2BFB-4DFA-8A43-16FBDF1C3BB1}" presName="spaceRect" presStyleCnt="0"/>
      <dgm:spPr/>
    </dgm:pt>
    <dgm:pt modelId="{FDBF127C-51BD-4C08-9D36-55EE91645380}" type="pres">
      <dgm:prSet presAssocID="{D18D6451-2BFB-4DFA-8A43-16FBDF1C3BB1}" presName="parTx" presStyleLbl="revTx" presStyleIdx="2" presStyleCnt="5">
        <dgm:presLayoutVars>
          <dgm:chMax val="0"/>
          <dgm:chPref val="0"/>
        </dgm:presLayoutVars>
      </dgm:prSet>
      <dgm:spPr/>
    </dgm:pt>
    <dgm:pt modelId="{A475B895-7807-4762-B329-81C80FE71EF5}" type="pres">
      <dgm:prSet presAssocID="{85BD27F9-DF83-40B2-870A-E6B8A88C607E}" presName="sibTrans" presStyleCnt="0"/>
      <dgm:spPr/>
    </dgm:pt>
    <dgm:pt modelId="{D3E13DAD-E293-4EBC-9A6F-EBA81A7D679C}" type="pres">
      <dgm:prSet presAssocID="{22492ADF-FCC4-45F3-9046-AE1151536551}" presName="compNode" presStyleCnt="0"/>
      <dgm:spPr/>
    </dgm:pt>
    <dgm:pt modelId="{45EF186C-7A58-4E8C-98CF-8A0EC01273AD}" type="pres">
      <dgm:prSet presAssocID="{22492ADF-FCC4-45F3-9046-AE1151536551}" presName="bgRect" presStyleLbl="bgShp" presStyleIdx="3" presStyleCnt="5"/>
      <dgm:spPr/>
    </dgm:pt>
    <dgm:pt modelId="{174BB885-70F7-4084-A9EA-7B4CF4F40503}" type="pres">
      <dgm:prSet presAssocID="{22492ADF-FCC4-45F3-9046-AE1151536551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ctory"/>
        </a:ext>
      </dgm:extLst>
    </dgm:pt>
    <dgm:pt modelId="{6A93F11C-6726-4B81-A260-7C695554087F}" type="pres">
      <dgm:prSet presAssocID="{22492ADF-FCC4-45F3-9046-AE1151536551}" presName="spaceRect" presStyleCnt="0"/>
      <dgm:spPr/>
    </dgm:pt>
    <dgm:pt modelId="{C20314D4-F6BA-486A-8032-99BF4B58B5FA}" type="pres">
      <dgm:prSet presAssocID="{22492ADF-FCC4-45F3-9046-AE1151536551}" presName="parTx" presStyleLbl="revTx" presStyleIdx="3" presStyleCnt="5">
        <dgm:presLayoutVars>
          <dgm:chMax val="0"/>
          <dgm:chPref val="0"/>
        </dgm:presLayoutVars>
      </dgm:prSet>
      <dgm:spPr/>
    </dgm:pt>
    <dgm:pt modelId="{88909923-62DC-448C-98B0-FC64ED1378A1}" type="pres">
      <dgm:prSet presAssocID="{AA90E94D-3C48-4E17-A038-4CACDD0EE93D}" presName="sibTrans" presStyleCnt="0"/>
      <dgm:spPr/>
    </dgm:pt>
    <dgm:pt modelId="{D04E5B0F-92F6-4CC3-A825-6CF555E9BE13}" type="pres">
      <dgm:prSet presAssocID="{C407AD85-C72F-4F2F-9440-C89981CCDC0E}" presName="compNode" presStyleCnt="0"/>
      <dgm:spPr/>
    </dgm:pt>
    <dgm:pt modelId="{F75682D7-D06A-4AFB-A85B-E3809C57AA09}" type="pres">
      <dgm:prSet presAssocID="{C407AD85-C72F-4F2F-9440-C89981CCDC0E}" presName="bgRect" presStyleLbl="bgShp" presStyleIdx="4" presStyleCnt="5"/>
      <dgm:spPr/>
    </dgm:pt>
    <dgm:pt modelId="{CF921CF2-26C3-4D93-A505-FCB221E303A9}" type="pres">
      <dgm:prSet presAssocID="{C407AD85-C72F-4F2F-9440-C89981CCDC0E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914D817D-CE50-4886-A5D2-B516FDA4218D}" type="pres">
      <dgm:prSet presAssocID="{C407AD85-C72F-4F2F-9440-C89981CCDC0E}" presName="spaceRect" presStyleCnt="0"/>
      <dgm:spPr/>
    </dgm:pt>
    <dgm:pt modelId="{515C0C4F-EC75-481C-AACA-2D503EE2955B}" type="pres">
      <dgm:prSet presAssocID="{C407AD85-C72F-4F2F-9440-C89981CCDC0E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7416D602-F873-4F02-A6DE-C7E0B1E9D115}" srcId="{AD5A485C-CFE3-4450-8623-8CF041F6B9B4}" destId="{C407AD85-C72F-4F2F-9440-C89981CCDC0E}" srcOrd="4" destOrd="0" parTransId="{CF0FD5B1-CF83-4F83-9A01-1D72C63870C2}" sibTransId="{55D29C7C-3E2A-4FA2-B2C9-20919DB07526}"/>
    <dgm:cxn modelId="{861C2412-9297-4AB0-9388-8E98EC4A7C46}" type="presOf" srcId="{C407AD85-C72F-4F2F-9440-C89981CCDC0E}" destId="{515C0C4F-EC75-481C-AACA-2D503EE2955B}" srcOrd="0" destOrd="0" presId="urn:microsoft.com/office/officeart/2018/2/layout/IconVerticalSolidList"/>
    <dgm:cxn modelId="{1FF80D2C-E047-4974-80A1-BF2688499A50}" type="presOf" srcId="{6343CE02-89ED-4E3E-B63B-4673A4C89EA8}" destId="{25DACB0B-CDA7-4581-9A79-D495A02C7A58}" srcOrd="0" destOrd="0" presId="urn:microsoft.com/office/officeart/2018/2/layout/IconVerticalSolidList"/>
    <dgm:cxn modelId="{6F30E331-000A-4565-A9AB-7F89692BD143}" srcId="{AD5A485C-CFE3-4450-8623-8CF041F6B9B4}" destId="{8CBE085C-FB09-4092-AB76-B727A639DC14}" srcOrd="1" destOrd="0" parTransId="{27983B35-2C8A-4C08-AEDB-63191709464E}" sibTransId="{59076D98-8A3B-4090-AD83-075454EF38E0}"/>
    <dgm:cxn modelId="{96888232-B872-453C-9EE2-3A88E7E8E673}" type="presOf" srcId="{8CBE085C-FB09-4092-AB76-B727A639DC14}" destId="{18976F52-0576-4A23-BC30-182B7C68BF48}" srcOrd="0" destOrd="0" presId="urn:microsoft.com/office/officeart/2018/2/layout/IconVerticalSolidList"/>
    <dgm:cxn modelId="{FEC7BA41-BD63-4503-BB97-2EAC4AF758C5}" srcId="{AD5A485C-CFE3-4450-8623-8CF041F6B9B4}" destId="{6343CE02-89ED-4E3E-B63B-4673A4C89EA8}" srcOrd="0" destOrd="0" parTransId="{9CD9C5CC-DAE7-465A-9DB8-D523FE9B0D1C}" sibTransId="{04DBC87D-153C-4700-9EBA-9285DB6A5E88}"/>
    <dgm:cxn modelId="{1B7BBB45-6ED8-4A75-AAEF-70E77F318581}" type="presOf" srcId="{22492ADF-FCC4-45F3-9046-AE1151536551}" destId="{C20314D4-F6BA-486A-8032-99BF4B58B5FA}" srcOrd="0" destOrd="0" presId="urn:microsoft.com/office/officeart/2018/2/layout/IconVerticalSolidList"/>
    <dgm:cxn modelId="{B434F679-E82D-4554-B586-2591C2A54175}" srcId="{AD5A485C-CFE3-4450-8623-8CF041F6B9B4}" destId="{D18D6451-2BFB-4DFA-8A43-16FBDF1C3BB1}" srcOrd="2" destOrd="0" parTransId="{379EED2A-B287-493F-A397-DD955FC10A0C}" sibTransId="{85BD27F9-DF83-40B2-870A-E6B8A88C607E}"/>
    <dgm:cxn modelId="{EDA7049C-0710-4478-9A2C-EEBB83520496}" type="presOf" srcId="{D18D6451-2BFB-4DFA-8A43-16FBDF1C3BB1}" destId="{FDBF127C-51BD-4C08-9D36-55EE91645380}" srcOrd="0" destOrd="0" presId="urn:microsoft.com/office/officeart/2018/2/layout/IconVerticalSolidList"/>
    <dgm:cxn modelId="{BADFA8D1-B07E-4B87-B11C-73C7FA7AB359}" srcId="{AD5A485C-CFE3-4450-8623-8CF041F6B9B4}" destId="{22492ADF-FCC4-45F3-9046-AE1151536551}" srcOrd="3" destOrd="0" parTransId="{39692475-2E59-4E84-BF9F-8556F44D74E3}" sibTransId="{AA90E94D-3C48-4E17-A038-4CACDD0EE93D}"/>
    <dgm:cxn modelId="{633E3ED7-C7D5-455B-AD7B-07D0F6C113D2}" type="presOf" srcId="{AD5A485C-CFE3-4450-8623-8CF041F6B9B4}" destId="{11E6EDF2-2E2C-4958-B432-0F0557DDD68F}" srcOrd="0" destOrd="0" presId="urn:microsoft.com/office/officeart/2018/2/layout/IconVerticalSolidList"/>
    <dgm:cxn modelId="{D907526D-696B-42EE-AE97-CD7192E0C304}" type="presParOf" srcId="{11E6EDF2-2E2C-4958-B432-0F0557DDD68F}" destId="{65F1D04B-0341-4954-966E-6265D0986EB8}" srcOrd="0" destOrd="0" presId="urn:microsoft.com/office/officeart/2018/2/layout/IconVerticalSolidList"/>
    <dgm:cxn modelId="{69161C9C-F061-43BA-B9B9-B2AACADB17AA}" type="presParOf" srcId="{65F1D04B-0341-4954-966E-6265D0986EB8}" destId="{8392F4AE-1D34-4051-BBB7-61119C0FB273}" srcOrd="0" destOrd="0" presId="urn:microsoft.com/office/officeart/2018/2/layout/IconVerticalSolidList"/>
    <dgm:cxn modelId="{5DE251FD-200C-44F5-86DF-E49214C22A0D}" type="presParOf" srcId="{65F1D04B-0341-4954-966E-6265D0986EB8}" destId="{704861BA-0B61-42C4-8800-2F760A454DAB}" srcOrd="1" destOrd="0" presId="urn:microsoft.com/office/officeart/2018/2/layout/IconVerticalSolidList"/>
    <dgm:cxn modelId="{C7E05E0E-DE3F-4FDF-87E0-77F182C11E3F}" type="presParOf" srcId="{65F1D04B-0341-4954-966E-6265D0986EB8}" destId="{57B33785-8F1F-45D2-819F-AEB6EB0BF162}" srcOrd="2" destOrd="0" presId="urn:microsoft.com/office/officeart/2018/2/layout/IconVerticalSolidList"/>
    <dgm:cxn modelId="{585D6FA7-8AB3-4C13-BFC8-6A24D9FE1895}" type="presParOf" srcId="{65F1D04B-0341-4954-966E-6265D0986EB8}" destId="{25DACB0B-CDA7-4581-9A79-D495A02C7A58}" srcOrd="3" destOrd="0" presId="urn:microsoft.com/office/officeart/2018/2/layout/IconVerticalSolidList"/>
    <dgm:cxn modelId="{00BDD535-7D9D-4B22-8BEC-33D8F1F776E9}" type="presParOf" srcId="{11E6EDF2-2E2C-4958-B432-0F0557DDD68F}" destId="{F4D3C715-A395-4794-81D0-DF691536AA56}" srcOrd="1" destOrd="0" presId="urn:microsoft.com/office/officeart/2018/2/layout/IconVerticalSolidList"/>
    <dgm:cxn modelId="{9D0CDAE3-8A0E-4ABE-88F3-E4EE84B0B85C}" type="presParOf" srcId="{11E6EDF2-2E2C-4958-B432-0F0557DDD68F}" destId="{B281A25C-A62B-402D-A847-323E6D7882B6}" srcOrd="2" destOrd="0" presId="urn:microsoft.com/office/officeart/2018/2/layout/IconVerticalSolidList"/>
    <dgm:cxn modelId="{0F697CB1-35C0-4D77-84CF-113CAE103356}" type="presParOf" srcId="{B281A25C-A62B-402D-A847-323E6D7882B6}" destId="{64D770DC-5232-42B2-8658-9A7F52D997DA}" srcOrd="0" destOrd="0" presId="urn:microsoft.com/office/officeart/2018/2/layout/IconVerticalSolidList"/>
    <dgm:cxn modelId="{5D46F003-0071-4E30-A160-1FE7E526CD0B}" type="presParOf" srcId="{B281A25C-A62B-402D-A847-323E6D7882B6}" destId="{DA5F25B8-66B5-489A-A435-139B08F3336B}" srcOrd="1" destOrd="0" presId="urn:microsoft.com/office/officeart/2018/2/layout/IconVerticalSolidList"/>
    <dgm:cxn modelId="{6C458655-4BB4-4A41-B16B-C4D77464343E}" type="presParOf" srcId="{B281A25C-A62B-402D-A847-323E6D7882B6}" destId="{8033227F-5CDB-4390-8DA9-1EB171FEE4B3}" srcOrd="2" destOrd="0" presId="urn:microsoft.com/office/officeart/2018/2/layout/IconVerticalSolidList"/>
    <dgm:cxn modelId="{43644CF4-F4A6-459E-BF6B-C2300B93722A}" type="presParOf" srcId="{B281A25C-A62B-402D-A847-323E6D7882B6}" destId="{18976F52-0576-4A23-BC30-182B7C68BF48}" srcOrd="3" destOrd="0" presId="urn:microsoft.com/office/officeart/2018/2/layout/IconVerticalSolidList"/>
    <dgm:cxn modelId="{BC13EE40-711B-4DDF-9CA7-7F14DB34FE02}" type="presParOf" srcId="{11E6EDF2-2E2C-4958-B432-0F0557DDD68F}" destId="{8289788C-25D8-4870-9DB5-DCB153C575B6}" srcOrd="3" destOrd="0" presId="urn:microsoft.com/office/officeart/2018/2/layout/IconVerticalSolidList"/>
    <dgm:cxn modelId="{EA484782-5CD8-4D8E-A362-BB39B3AD9089}" type="presParOf" srcId="{11E6EDF2-2E2C-4958-B432-0F0557DDD68F}" destId="{8BF017CD-750E-4AE5-B5B1-41CEC2E48355}" srcOrd="4" destOrd="0" presId="urn:microsoft.com/office/officeart/2018/2/layout/IconVerticalSolidList"/>
    <dgm:cxn modelId="{7AC4A916-8800-488E-ADE7-7015A4046BCF}" type="presParOf" srcId="{8BF017CD-750E-4AE5-B5B1-41CEC2E48355}" destId="{84022708-5991-42DA-BAE6-5ECEA54FBA35}" srcOrd="0" destOrd="0" presId="urn:microsoft.com/office/officeart/2018/2/layout/IconVerticalSolidList"/>
    <dgm:cxn modelId="{9D67843E-3BC1-4E66-A219-BEED5AD09DC4}" type="presParOf" srcId="{8BF017CD-750E-4AE5-B5B1-41CEC2E48355}" destId="{6C213DE9-7577-45C2-88AF-6B4CFABC9B65}" srcOrd="1" destOrd="0" presId="urn:microsoft.com/office/officeart/2018/2/layout/IconVerticalSolidList"/>
    <dgm:cxn modelId="{0A94CBCB-00AC-4D73-8991-87CB3C447269}" type="presParOf" srcId="{8BF017CD-750E-4AE5-B5B1-41CEC2E48355}" destId="{4D5BD779-366B-492A-8582-98704ECCCF76}" srcOrd="2" destOrd="0" presId="urn:microsoft.com/office/officeart/2018/2/layout/IconVerticalSolidList"/>
    <dgm:cxn modelId="{DEC76602-E14C-4D26-A019-A4D922DA61ED}" type="presParOf" srcId="{8BF017CD-750E-4AE5-B5B1-41CEC2E48355}" destId="{FDBF127C-51BD-4C08-9D36-55EE91645380}" srcOrd="3" destOrd="0" presId="urn:microsoft.com/office/officeart/2018/2/layout/IconVerticalSolidList"/>
    <dgm:cxn modelId="{69C836B6-6CAA-4534-8D7B-1BD463FBAC84}" type="presParOf" srcId="{11E6EDF2-2E2C-4958-B432-0F0557DDD68F}" destId="{A475B895-7807-4762-B329-81C80FE71EF5}" srcOrd="5" destOrd="0" presId="urn:microsoft.com/office/officeart/2018/2/layout/IconVerticalSolidList"/>
    <dgm:cxn modelId="{8D076998-8BA9-4126-9BE0-9C2B8AACF335}" type="presParOf" srcId="{11E6EDF2-2E2C-4958-B432-0F0557DDD68F}" destId="{D3E13DAD-E293-4EBC-9A6F-EBA81A7D679C}" srcOrd="6" destOrd="0" presId="urn:microsoft.com/office/officeart/2018/2/layout/IconVerticalSolidList"/>
    <dgm:cxn modelId="{AB8294BD-DCAE-4213-95D8-53AC927E37CF}" type="presParOf" srcId="{D3E13DAD-E293-4EBC-9A6F-EBA81A7D679C}" destId="{45EF186C-7A58-4E8C-98CF-8A0EC01273AD}" srcOrd="0" destOrd="0" presId="urn:microsoft.com/office/officeart/2018/2/layout/IconVerticalSolidList"/>
    <dgm:cxn modelId="{5F0ABA92-2879-41C7-A614-101B7C91F36E}" type="presParOf" srcId="{D3E13DAD-E293-4EBC-9A6F-EBA81A7D679C}" destId="{174BB885-70F7-4084-A9EA-7B4CF4F40503}" srcOrd="1" destOrd="0" presId="urn:microsoft.com/office/officeart/2018/2/layout/IconVerticalSolidList"/>
    <dgm:cxn modelId="{1A37C83D-8A03-4DB9-B8E6-33A8F45AA371}" type="presParOf" srcId="{D3E13DAD-E293-4EBC-9A6F-EBA81A7D679C}" destId="{6A93F11C-6726-4B81-A260-7C695554087F}" srcOrd="2" destOrd="0" presId="urn:microsoft.com/office/officeart/2018/2/layout/IconVerticalSolidList"/>
    <dgm:cxn modelId="{48DD517C-983E-408C-B7DE-85025F80DBB6}" type="presParOf" srcId="{D3E13DAD-E293-4EBC-9A6F-EBA81A7D679C}" destId="{C20314D4-F6BA-486A-8032-99BF4B58B5FA}" srcOrd="3" destOrd="0" presId="urn:microsoft.com/office/officeart/2018/2/layout/IconVerticalSolidList"/>
    <dgm:cxn modelId="{303D628B-E27F-4F34-9D26-5AC01D29A879}" type="presParOf" srcId="{11E6EDF2-2E2C-4958-B432-0F0557DDD68F}" destId="{88909923-62DC-448C-98B0-FC64ED1378A1}" srcOrd="7" destOrd="0" presId="urn:microsoft.com/office/officeart/2018/2/layout/IconVerticalSolidList"/>
    <dgm:cxn modelId="{F4676378-14CA-463C-89C9-5C3EFE669037}" type="presParOf" srcId="{11E6EDF2-2E2C-4958-B432-0F0557DDD68F}" destId="{D04E5B0F-92F6-4CC3-A825-6CF555E9BE13}" srcOrd="8" destOrd="0" presId="urn:microsoft.com/office/officeart/2018/2/layout/IconVerticalSolidList"/>
    <dgm:cxn modelId="{04C942D9-E507-4439-AD20-892E3735818E}" type="presParOf" srcId="{D04E5B0F-92F6-4CC3-A825-6CF555E9BE13}" destId="{F75682D7-D06A-4AFB-A85B-E3809C57AA09}" srcOrd="0" destOrd="0" presId="urn:microsoft.com/office/officeart/2018/2/layout/IconVerticalSolidList"/>
    <dgm:cxn modelId="{C4A2D207-205A-4D12-8EEB-9E1CDF619A9D}" type="presParOf" srcId="{D04E5B0F-92F6-4CC3-A825-6CF555E9BE13}" destId="{CF921CF2-26C3-4D93-A505-FCB221E303A9}" srcOrd="1" destOrd="0" presId="urn:microsoft.com/office/officeart/2018/2/layout/IconVerticalSolidList"/>
    <dgm:cxn modelId="{116393B6-0011-4CA0-BC3F-22951274010E}" type="presParOf" srcId="{D04E5B0F-92F6-4CC3-A825-6CF555E9BE13}" destId="{914D817D-CE50-4886-A5D2-B516FDA4218D}" srcOrd="2" destOrd="0" presId="urn:microsoft.com/office/officeart/2018/2/layout/IconVerticalSolidList"/>
    <dgm:cxn modelId="{F547B544-30A2-418D-A083-B692F87B9A00}" type="presParOf" srcId="{D04E5B0F-92F6-4CC3-A825-6CF555E9BE13}" destId="{515C0C4F-EC75-481C-AACA-2D503EE2955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EBD1AF-91C4-410A-B4F4-B80C79BE6943}" type="doc">
      <dgm:prSet loTypeId="urn:microsoft.com/office/officeart/2017/3/layout/HorizontalLabelsTimeline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B965489-FEB4-4EDF-B79C-76D17BEE948C}">
      <dgm:prSet/>
      <dgm:spPr/>
      <dgm:t>
        <a:bodyPr/>
        <a:lstStyle/>
        <a:p>
          <a:pPr>
            <a:defRPr b="1"/>
          </a:pPr>
          <a:r>
            <a:rPr lang="en-US"/>
            <a:t>2005</a:t>
          </a:r>
        </a:p>
      </dgm:t>
    </dgm:pt>
    <dgm:pt modelId="{2688BA4F-0A60-4184-B2C4-5B22D388A4F1}" type="parTrans" cxnId="{95F4740F-BC4B-4F25-BF9A-F523A48A1C24}">
      <dgm:prSet/>
      <dgm:spPr/>
      <dgm:t>
        <a:bodyPr/>
        <a:lstStyle/>
        <a:p>
          <a:endParaRPr lang="en-US"/>
        </a:p>
      </dgm:t>
    </dgm:pt>
    <dgm:pt modelId="{CE3EC8F3-0F0C-4A95-BDB1-BAD7B8AA524A}" type="sibTrans" cxnId="{95F4740F-BC4B-4F25-BF9A-F523A48A1C24}">
      <dgm:prSet/>
      <dgm:spPr/>
      <dgm:t>
        <a:bodyPr/>
        <a:lstStyle/>
        <a:p>
          <a:endParaRPr lang="en-US"/>
        </a:p>
      </dgm:t>
    </dgm:pt>
    <dgm:pt modelId="{81CEB16F-0C6F-4BDD-B949-15F5D78EA02F}">
      <dgm:prSet/>
      <dgm:spPr/>
      <dgm:t>
        <a:bodyPr/>
        <a:lstStyle/>
        <a:p>
          <a:r>
            <a:rPr lang="en-US"/>
            <a:t>Member of Nice Network since 2005 </a:t>
          </a:r>
        </a:p>
      </dgm:t>
    </dgm:pt>
    <dgm:pt modelId="{F3FEE064-535A-4169-9140-521C2B04DC4F}" type="parTrans" cxnId="{432D9A1F-A8D8-471C-B20D-42A1576AFA77}">
      <dgm:prSet/>
      <dgm:spPr/>
      <dgm:t>
        <a:bodyPr/>
        <a:lstStyle/>
        <a:p>
          <a:endParaRPr lang="en-US"/>
        </a:p>
      </dgm:t>
    </dgm:pt>
    <dgm:pt modelId="{FBA6053F-D96C-4E4A-93AA-CEA5DEC2D7FB}" type="sibTrans" cxnId="{432D9A1F-A8D8-471C-B20D-42A1576AFA77}">
      <dgm:prSet/>
      <dgm:spPr/>
      <dgm:t>
        <a:bodyPr/>
        <a:lstStyle/>
        <a:p>
          <a:endParaRPr lang="en-US"/>
        </a:p>
      </dgm:t>
    </dgm:pt>
    <dgm:pt modelId="{AE0F2046-594C-4FF6-97EB-26E2C9C6BC1B}">
      <dgm:prSet/>
      <dgm:spPr/>
      <dgm:t>
        <a:bodyPr/>
        <a:lstStyle/>
        <a:p>
          <a:pPr>
            <a:defRPr b="1"/>
          </a:pPr>
          <a:r>
            <a:rPr lang="en-US"/>
            <a:t>2015</a:t>
          </a:r>
        </a:p>
      </dgm:t>
    </dgm:pt>
    <dgm:pt modelId="{86413A73-3802-48B1-9611-99D9FC141C8F}" type="parTrans" cxnId="{0B3737BE-8253-49AF-B328-22F3132E0AA9}">
      <dgm:prSet/>
      <dgm:spPr/>
      <dgm:t>
        <a:bodyPr/>
        <a:lstStyle/>
        <a:p>
          <a:endParaRPr lang="en-US"/>
        </a:p>
      </dgm:t>
    </dgm:pt>
    <dgm:pt modelId="{2D276CB7-E575-4BC8-82E2-3617722F6633}" type="sibTrans" cxnId="{0B3737BE-8253-49AF-B328-22F3132E0AA9}">
      <dgm:prSet/>
      <dgm:spPr/>
      <dgm:t>
        <a:bodyPr/>
        <a:lstStyle/>
        <a:p>
          <a:endParaRPr lang="en-US"/>
        </a:p>
      </dgm:t>
    </dgm:pt>
    <dgm:pt modelId="{3865AA0C-BF2E-4D54-8A52-F48797880A5E}">
      <dgm:prSet/>
      <dgm:spPr/>
      <dgm:t>
        <a:bodyPr/>
        <a:lstStyle/>
        <a:p>
          <a:r>
            <a:rPr lang="en-US"/>
            <a:t>Member of Businet since 2015 , has an administrative position as first co chair of International Relations Managers Working Group </a:t>
          </a:r>
        </a:p>
      </dgm:t>
    </dgm:pt>
    <dgm:pt modelId="{BB544755-93F9-43A6-BF4B-FD64C8472E1C}" type="parTrans" cxnId="{0F136C42-5F4B-4269-90A5-521FE2D34CAF}">
      <dgm:prSet/>
      <dgm:spPr/>
      <dgm:t>
        <a:bodyPr/>
        <a:lstStyle/>
        <a:p>
          <a:endParaRPr lang="en-US"/>
        </a:p>
      </dgm:t>
    </dgm:pt>
    <dgm:pt modelId="{CFF13832-A3D2-4AFF-A0E3-B97B783790D9}" type="sibTrans" cxnId="{0F136C42-5F4B-4269-90A5-521FE2D34CAF}">
      <dgm:prSet/>
      <dgm:spPr/>
      <dgm:t>
        <a:bodyPr/>
        <a:lstStyle/>
        <a:p>
          <a:endParaRPr lang="en-US"/>
        </a:p>
      </dgm:t>
    </dgm:pt>
    <dgm:pt modelId="{4179AC58-CDCB-42D2-BD50-4928753C3EA4}">
      <dgm:prSet/>
      <dgm:spPr/>
      <dgm:t>
        <a:bodyPr/>
        <a:lstStyle/>
        <a:p>
          <a:pPr>
            <a:defRPr b="1"/>
          </a:pPr>
          <a:r>
            <a:rPr lang="en-US"/>
            <a:t>2021</a:t>
          </a:r>
        </a:p>
      </dgm:t>
    </dgm:pt>
    <dgm:pt modelId="{4D0EDAB4-C96F-46DF-BF04-419753B66F97}" type="parTrans" cxnId="{3642E50D-ED93-46C0-AA60-7CEA7ABB3220}">
      <dgm:prSet/>
      <dgm:spPr/>
      <dgm:t>
        <a:bodyPr/>
        <a:lstStyle/>
        <a:p>
          <a:endParaRPr lang="en-US"/>
        </a:p>
      </dgm:t>
    </dgm:pt>
    <dgm:pt modelId="{7E14FC03-2141-47D5-8A36-4FC2D3E6672C}" type="sibTrans" cxnId="{3642E50D-ED93-46C0-AA60-7CEA7ABB3220}">
      <dgm:prSet/>
      <dgm:spPr/>
      <dgm:t>
        <a:bodyPr/>
        <a:lstStyle/>
        <a:p>
          <a:endParaRPr lang="en-US"/>
        </a:p>
      </dgm:t>
    </dgm:pt>
    <dgm:pt modelId="{75691888-2214-4C44-A28F-08438A267361}">
      <dgm:prSet/>
      <dgm:spPr/>
      <dgm:t>
        <a:bodyPr/>
        <a:lstStyle/>
        <a:p>
          <a:r>
            <a:rPr lang="en-US" dirty="0"/>
            <a:t>Member of Nibs since 2021, accredited by NIBS  under the scheme of internationalization in Jan2022 for 5 year span. </a:t>
          </a:r>
        </a:p>
      </dgm:t>
    </dgm:pt>
    <dgm:pt modelId="{32AD86F1-80A7-4556-985B-15B4FCEF7A2D}" type="parTrans" cxnId="{746DD50E-0B2D-4884-BA36-D9415EA00230}">
      <dgm:prSet/>
      <dgm:spPr/>
      <dgm:t>
        <a:bodyPr/>
        <a:lstStyle/>
        <a:p>
          <a:endParaRPr lang="en-US"/>
        </a:p>
      </dgm:t>
    </dgm:pt>
    <dgm:pt modelId="{000C1FA0-7454-4AB5-BCC5-34AF993AD81D}" type="sibTrans" cxnId="{746DD50E-0B2D-4884-BA36-D9415EA00230}">
      <dgm:prSet/>
      <dgm:spPr/>
      <dgm:t>
        <a:bodyPr/>
        <a:lstStyle/>
        <a:p>
          <a:endParaRPr lang="en-US"/>
        </a:p>
      </dgm:t>
    </dgm:pt>
    <dgm:pt modelId="{A55200B9-7437-474A-87ED-73036A748C7F}" type="pres">
      <dgm:prSet presAssocID="{D5EBD1AF-91C4-410A-B4F4-B80C79BE6943}" presName="root" presStyleCnt="0">
        <dgm:presLayoutVars>
          <dgm:chMax/>
          <dgm:chPref/>
          <dgm:animLvl val="lvl"/>
        </dgm:presLayoutVars>
      </dgm:prSet>
      <dgm:spPr/>
    </dgm:pt>
    <dgm:pt modelId="{608BFF8E-48D2-4057-8A60-2D250A05CFA2}" type="pres">
      <dgm:prSet presAssocID="{D5EBD1AF-91C4-410A-B4F4-B80C79BE6943}" presName="divider" presStyleLbl="fgAcc1" presStyleIdx="0" presStyleCnt="1"/>
      <dgm:spPr/>
    </dgm:pt>
    <dgm:pt modelId="{B50F28A4-329E-4FFF-8CD3-4DF0A1F28C9A}" type="pres">
      <dgm:prSet presAssocID="{D5EBD1AF-91C4-410A-B4F4-B80C79BE6943}" presName="nodes" presStyleCnt="0">
        <dgm:presLayoutVars>
          <dgm:chMax/>
          <dgm:chPref/>
          <dgm:animLvl val="lvl"/>
        </dgm:presLayoutVars>
      </dgm:prSet>
      <dgm:spPr/>
    </dgm:pt>
    <dgm:pt modelId="{B5C3DCA6-7B35-4AE6-A09C-1B66FD9930A6}" type="pres">
      <dgm:prSet presAssocID="{BB965489-FEB4-4EDF-B79C-76D17BEE948C}" presName="composite" presStyleCnt="0"/>
      <dgm:spPr/>
    </dgm:pt>
    <dgm:pt modelId="{99F137DF-EF43-424B-BD70-75628E1AE239}" type="pres">
      <dgm:prSet presAssocID="{BB965489-FEB4-4EDF-B79C-76D17BEE948C}" presName="L1TextContainer" presStyleLbl="alignNode1" presStyleIdx="0" presStyleCnt="3">
        <dgm:presLayoutVars>
          <dgm:chMax val="1"/>
          <dgm:chPref val="1"/>
          <dgm:bulletEnabled val="1"/>
        </dgm:presLayoutVars>
      </dgm:prSet>
      <dgm:spPr/>
    </dgm:pt>
    <dgm:pt modelId="{9D94DCCB-A378-4EF0-B556-FD48C5B4EAC3}" type="pres">
      <dgm:prSet presAssocID="{BB965489-FEB4-4EDF-B79C-76D17BEE948C}" presName="L2TextContainerWrapper" presStyleCnt="0">
        <dgm:presLayoutVars>
          <dgm:bulletEnabled val="1"/>
        </dgm:presLayoutVars>
      </dgm:prSet>
      <dgm:spPr/>
    </dgm:pt>
    <dgm:pt modelId="{51AF902B-BBD0-4E98-BF2D-2ECEEE62DB8D}" type="pres">
      <dgm:prSet presAssocID="{BB965489-FEB4-4EDF-B79C-76D17BEE948C}" presName="L2TextContainer" presStyleLbl="bgAccFollowNode1" presStyleIdx="0" presStyleCnt="3"/>
      <dgm:spPr/>
    </dgm:pt>
    <dgm:pt modelId="{4E0F739E-9D2E-4209-9478-F11AC6357C07}" type="pres">
      <dgm:prSet presAssocID="{BB965489-FEB4-4EDF-B79C-76D17BEE948C}" presName="FlexibleEmptyPlaceHolder" presStyleCnt="0"/>
      <dgm:spPr/>
    </dgm:pt>
    <dgm:pt modelId="{59DA4F2E-D653-41BD-9D67-8F291844347D}" type="pres">
      <dgm:prSet presAssocID="{BB965489-FEB4-4EDF-B79C-76D17BEE948C}" presName="ConnectLine" presStyleLbl="sibTrans1D1" presStyleIdx="0" presStyleCnt="3"/>
      <dgm:spPr/>
    </dgm:pt>
    <dgm:pt modelId="{5FFA643B-30D2-4216-9076-2BAEEBD8A519}" type="pres">
      <dgm:prSet presAssocID="{BB965489-FEB4-4EDF-B79C-76D17BEE948C}" presName="ConnectorPoint" presStyleLbl="node1" presStyleIdx="0" presStyleCnt="3"/>
      <dgm:spPr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5487CBA5-2F5D-4903-99A6-E06B440CA4AD}" type="pres">
      <dgm:prSet presAssocID="{BB965489-FEB4-4EDF-B79C-76D17BEE948C}" presName="EmptyPlaceHolder" presStyleCnt="0"/>
      <dgm:spPr/>
    </dgm:pt>
    <dgm:pt modelId="{7048226C-2D0C-45FA-9866-3871ED5D2D50}" type="pres">
      <dgm:prSet presAssocID="{CE3EC8F3-0F0C-4A95-BDB1-BAD7B8AA524A}" presName="spaceBetweenRectangles" presStyleCnt="0"/>
      <dgm:spPr/>
    </dgm:pt>
    <dgm:pt modelId="{C688AE38-DCB3-43B2-96AC-0A48525C32F7}" type="pres">
      <dgm:prSet presAssocID="{AE0F2046-594C-4FF6-97EB-26E2C9C6BC1B}" presName="composite" presStyleCnt="0"/>
      <dgm:spPr/>
    </dgm:pt>
    <dgm:pt modelId="{94205666-4C3A-475D-A673-081105699867}" type="pres">
      <dgm:prSet presAssocID="{AE0F2046-594C-4FF6-97EB-26E2C9C6BC1B}" presName="L1TextContainer" presStyleLbl="alignNode1" presStyleIdx="1" presStyleCnt="3">
        <dgm:presLayoutVars>
          <dgm:chMax val="1"/>
          <dgm:chPref val="1"/>
          <dgm:bulletEnabled val="1"/>
        </dgm:presLayoutVars>
      </dgm:prSet>
      <dgm:spPr/>
    </dgm:pt>
    <dgm:pt modelId="{22BD45E5-F984-4F43-93D7-33B1B36A3B3D}" type="pres">
      <dgm:prSet presAssocID="{AE0F2046-594C-4FF6-97EB-26E2C9C6BC1B}" presName="L2TextContainerWrapper" presStyleCnt="0">
        <dgm:presLayoutVars>
          <dgm:bulletEnabled val="1"/>
        </dgm:presLayoutVars>
      </dgm:prSet>
      <dgm:spPr/>
    </dgm:pt>
    <dgm:pt modelId="{17300153-531F-4E07-A0CF-36950C5BA7DD}" type="pres">
      <dgm:prSet presAssocID="{AE0F2046-594C-4FF6-97EB-26E2C9C6BC1B}" presName="L2TextContainer" presStyleLbl="bgAccFollowNode1" presStyleIdx="1" presStyleCnt="3"/>
      <dgm:spPr/>
    </dgm:pt>
    <dgm:pt modelId="{F2EE56F5-693B-4CD3-81DA-8C3C4F3FD0F0}" type="pres">
      <dgm:prSet presAssocID="{AE0F2046-594C-4FF6-97EB-26E2C9C6BC1B}" presName="FlexibleEmptyPlaceHolder" presStyleCnt="0"/>
      <dgm:spPr/>
    </dgm:pt>
    <dgm:pt modelId="{A59BB8DD-9B47-4A18-9A96-8DC4FC9CA09C}" type="pres">
      <dgm:prSet presAssocID="{AE0F2046-594C-4FF6-97EB-26E2C9C6BC1B}" presName="ConnectLine" presStyleLbl="sibTrans1D1" presStyleIdx="1" presStyleCnt="3"/>
      <dgm:spPr/>
    </dgm:pt>
    <dgm:pt modelId="{C9A3D7B0-EF6F-4745-85F9-F7F9899FB1F4}" type="pres">
      <dgm:prSet presAssocID="{AE0F2046-594C-4FF6-97EB-26E2C9C6BC1B}" presName="ConnectorPoint" presStyleLbl="node1" presStyleIdx="1" presStyleCnt="3"/>
      <dgm:spPr>
        <a:solidFill>
          <a:schemeClr val="accent3">
            <a:hueOff val="5625132"/>
            <a:satOff val="-8440"/>
            <a:lumOff val="-137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42040729-DC6A-4E24-94FD-68C205969C6A}" type="pres">
      <dgm:prSet presAssocID="{AE0F2046-594C-4FF6-97EB-26E2C9C6BC1B}" presName="EmptyPlaceHolder" presStyleCnt="0"/>
      <dgm:spPr/>
    </dgm:pt>
    <dgm:pt modelId="{9DEE5136-8897-4FF5-9B72-97E144BEC963}" type="pres">
      <dgm:prSet presAssocID="{2D276CB7-E575-4BC8-82E2-3617722F6633}" presName="spaceBetweenRectangles" presStyleCnt="0"/>
      <dgm:spPr/>
    </dgm:pt>
    <dgm:pt modelId="{CFDF534B-7DA0-4011-BE82-89B4A2936D45}" type="pres">
      <dgm:prSet presAssocID="{4179AC58-CDCB-42D2-BD50-4928753C3EA4}" presName="composite" presStyleCnt="0"/>
      <dgm:spPr/>
    </dgm:pt>
    <dgm:pt modelId="{71F8C155-C64F-4245-A0B0-39C27F27AC17}" type="pres">
      <dgm:prSet presAssocID="{4179AC58-CDCB-42D2-BD50-4928753C3EA4}" presName="L1TextContainer" presStyleLbl="alignNode1" presStyleIdx="2" presStyleCnt="3">
        <dgm:presLayoutVars>
          <dgm:chMax val="1"/>
          <dgm:chPref val="1"/>
          <dgm:bulletEnabled val="1"/>
        </dgm:presLayoutVars>
      </dgm:prSet>
      <dgm:spPr/>
    </dgm:pt>
    <dgm:pt modelId="{8635A3B2-5A5A-4FEF-AF86-5BA24BB5DDC2}" type="pres">
      <dgm:prSet presAssocID="{4179AC58-CDCB-42D2-BD50-4928753C3EA4}" presName="L2TextContainerWrapper" presStyleCnt="0">
        <dgm:presLayoutVars>
          <dgm:bulletEnabled val="1"/>
        </dgm:presLayoutVars>
      </dgm:prSet>
      <dgm:spPr/>
    </dgm:pt>
    <dgm:pt modelId="{5946E7D7-9D6E-444A-B1B8-F2FA67A5B1A0}" type="pres">
      <dgm:prSet presAssocID="{4179AC58-CDCB-42D2-BD50-4928753C3EA4}" presName="L2TextContainer" presStyleLbl="bgAccFollowNode1" presStyleIdx="2" presStyleCnt="3"/>
      <dgm:spPr/>
    </dgm:pt>
    <dgm:pt modelId="{CC2D7FDB-3ED4-43C4-A78B-4A0FB1563ACB}" type="pres">
      <dgm:prSet presAssocID="{4179AC58-CDCB-42D2-BD50-4928753C3EA4}" presName="FlexibleEmptyPlaceHolder" presStyleCnt="0"/>
      <dgm:spPr/>
    </dgm:pt>
    <dgm:pt modelId="{C1BD4258-B446-4BF6-AE8A-5DB54B840A26}" type="pres">
      <dgm:prSet presAssocID="{4179AC58-CDCB-42D2-BD50-4928753C3EA4}" presName="ConnectLine" presStyleLbl="sibTrans1D1" presStyleIdx="2" presStyleCnt="3"/>
      <dgm:spPr/>
    </dgm:pt>
    <dgm:pt modelId="{D04792F5-D4B2-4033-9335-D44CFAD73F70}" type="pres">
      <dgm:prSet presAssocID="{4179AC58-CDCB-42D2-BD50-4928753C3EA4}" presName="ConnectorPoint" presStyleLbl="node1" presStyleIdx="2" presStyleCnt="3"/>
      <dgm:spPr>
        <a:solidFill>
          <a:schemeClr val="accent3">
            <a:hueOff val="11250264"/>
            <a:satOff val="-16880"/>
            <a:lumOff val="-274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4B20CA1C-2DDC-4A5C-AB0B-7B49E3E14509}" type="pres">
      <dgm:prSet presAssocID="{4179AC58-CDCB-42D2-BD50-4928753C3EA4}" presName="EmptyPlaceHolder" presStyleCnt="0"/>
      <dgm:spPr/>
    </dgm:pt>
  </dgm:ptLst>
  <dgm:cxnLst>
    <dgm:cxn modelId="{3642E50D-ED93-46C0-AA60-7CEA7ABB3220}" srcId="{D5EBD1AF-91C4-410A-B4F4-B80C79BE6943}" destId="{4179AC58-CDCB-42D2-BD50-4928753C3EA4}" srcOrd="2" destOrd="0" parTransId="{4D0EDAB4-C96F-46DF-BF04-419753B66F97}" sibTransId="{7E14FC03-2141-47D5-8A36-4FC2D3E6672C}"/>
    <dgm:cxn modelId="{746DD50E-0B2D-4884-BA36-D9415EA00230}" srcId="{4179AC58-CDCB-42D2-BD50-4928753C3EA4}" destId="{75691888-2214-4C44-A28F-08438A267361}" srcOrd="0" destOrd="0" parTransId="{32AD86F1-80A7-4556-985B-15B4FCEF7A2D}" sibTransId="{000C1FA0-7454-4AB5-BCC5-34AF993AD81D}"/>
    <dgm:cxn modelId="{95F4740F-BC4B-4F25-BF9A-F523A48A1C24}" srcId="{D5EBD1AF-91C4-410A-B4F4-B80C79BE6943}" destId="{BB965489-FEB4-4EDF-B79C-76D17BEE948C}" srcOrd="0" destOrd="0" parTransId="{2688BA4F-0A60-4184-B2C4-5B22D388A4F1}" sibTransId="{CE3EC8F3-0F0C-4A95-BDB1-BAD7B8AA524A}"/>
    <dgm:cxn modelId="{0FA92F1B-B08A-4DBC-B578-2FCE6A0D6A8C}" type="presOf" srcId="{75691888-2214-4C44-A28F-08438A267361}" destId="{5946E7D7-9D6E-444A-B1B8-F2FA67A5B1A0}" srcOrd="0" destOrd="0" presId="urn:microsoft.com/office/officeart/2017/3/layout/HorizontalLabelsTimeline"/>
    <dgm:cxn modelId="{432D9A1F-A8D8-471C-B20D-42A1576AFA77}" srcId="{BB965489-FEB4-4EDF-B79C-76D17BEE948C}" destId="{81CEB16F-0C6F-4BDD-B949-15F5D78EA02F}" srcOrd="0" destOrd="0" parTransId="{F3FEE064-535A-4169-9140-521C2B04DC4F}" sibTransId="{FBA6053F-D96C-4E4A-93AA-CEA5DEC2D7FB}"/>
    <dgm:cxn modelId="{0F136C42-5F4B-4269-90A5-521FE2D34CAF}" srcId="{AE0F2046-594C-4FF6-97EB-26E2C9C6BC1B}" destId="{3865AA0C-BF2E-4D54-8A52-F48797880A5E}" srcOrd="0" destOrd="0" parTransId="{BB544755-93F9-43A6-BF4B-FD64C8472E1C}" sibTransId="{CFF13832-A3D2-4AFF-A0E3-B97B783790D9}"/>
    <dgm:cxn modelId="{AB335085-06D5-45BF-8167-254C3650DDD3}" type="presOf" srcId="{3865AA0C-BF2E-4D54-8A52-F48797880A5E}" destId="{17300153-531F-4E07-A0CF-36950C5BA7DD}" srcOrd="0" destOrd="0" presId="urn:microsoft.com/office/officeart/2017/3/layout/HorizontalLabelsTimeline"/>
    <dgm:cxn modelId="{CEE22FB3-1F3B-4372-A576-DA44D0AAE311}" type="presOf" srcId="{4179AC58-CDCB-42D2-BD50-4928753C3EA4}" destId="{71F8C155-C64F-4245-A0B0-39C27F27AC17}" srcOrd="0" destOrd="0" presId="urn:microsoft.com/office/officeart/2017/3/layout/HorizontalLabelsTimeline"/>
    <dgm:cxn modelId="{0B3737BE-8253-49AF-B328-22F3132E0AA9}" srcId="{D5EBD1AF-91C4-410A-B4F4-B80C79BE6943}" destId="{AE0F2046-594C-4FF6-97EB-26E2C9C6BC1B}" srcOrd="1" destOrd="0" parTransId="{86413A73-3802-48B1-9611-99D9FC141C8F}" sibTransId="{2D276CB7-E575-4BC8-82E2-3617722F6633}"/>
    <dgm:cxn modelId="{4AB3D5C6-D2D3-456D-B852-9458DDCA3ABA}" type="presOf" srcId="{81CEB16F-0C6F-4BDD-B949-15F5D78EA02F}" destId="{51AF902B-BBD0-4E98-BF2D-2ECEEE62DB8D}" srcOrd="0" destOrd="0" presId="urn:microsoft.com/office/officeart/2017/3/layout/HorizontalLabelsTimeline"/>
    <dgm:cxn modelId="{20490FCB-0256-42FC-B7AA-03BC1D444AD7}" type="presOf" srcId="{AE0F2046-594C-4FF6-97EB-26E2C9C6BC1B}" destId="{94205666-4C3A-475D-A673-081105699867}" srcOrd="0" destOrd="0" presId="urn:microsoft.com/office/officeart/2017/3/layout/HorizontalLabelsTimeline"/>
    <dgm:cxn modelId="{788ECFD6-8AF0-4011-B4C0-D42088BBA18C}" type="presOf" srcId="{BB965489-FEB4-4EDF-B79C-76D17BEE948C}" destId="{99F137DF-EF43-424B-BD70-75628E1AE239}" srcOrd="0" destOrd="0" presId="urn:microsoft.com/office/officeart/2017/3/layout/HorizontalLabelsTimeline"/>
    <dgm:cxn modelId="{33FA98F5-129D-4F71-B438-5A5467B9312E}" type="presOf" srcId="{D5EBD1AF-91C4-410A-B4F4-B80C79BE6943}" destId="{A55200B9-7437-474A-87ED-73036A748C7F}" srcOrd="0" destOrd="0" presId="urn:microsoft.com/office/officeart/2017/3/layout/HorizontalLabelsTimeline"/>
    <dgm:cxn modelId="{4875E3AE-8347-4E8B-A4A1-DFAE2C3DF483}" type="presParOf" srcId="{A55200B9-7437-474A-87ED-73036A748C7F}" destId="{608BFF8E-48D2-4057-8A60-2D250A05CFA2}" srcOrd="0" destOrd="0" presId="urn:microsoft.com/office/officeart/2017/3/layout/HorizontalLabelsTimeline"/>
    <dgm:cxn modelId="{D63D88A9-48BC-4DCF-8DA9-735FE2A3A9BD}" type="presParOf" srcId="{A55200B9-7437-474A-87ED-73036A748C7F}" destId="{B50F28A4-329E-4FFF-8CD3-4DF0A1F28C9A}" srcOrd="1" destOrd="0" presId="urn:microsoft.com/office/officeart/2017/3/layout/HorizontalLabelsTimeline"/>
    <dgm:cxn modelId="{53E8AAED-49E1-498C-B315-27F9CC656423}" type="presParOf" srcId="{B50F28A4-329E-4FFF-8CD3-4DF0A1F28C9A}" destId="{B5C3DCA6-7B35-4AE6-A09C-1B66FD9930A6}" srcOrd="0" destOrd="0" presId="urn:microsoft.com/office/officeart/2017/3/layout/HorizontalLabelsTimeline"/>
    <dgm:cxn modelId="{111DCC0A-1861-4BA7-AD1A-1C42FBEABFB6}" type="presParOf" srcId="{B5C3DCA6-7B35-4AE6-A09C-1B66FD9930A6}" destId="{99F137DF-EF43-424B-BD70-75628E1AE239}" srcOrd="0" destOrd="0" presId="urn:microsoft.com/office/officeart/2017/3/layout/HorizontalLabelsTimeline"/>
    <dgm:cxn modelId="{A9A27BC0-AAAA-447C-B8BC-A8FAEC810C79}" type="presParOf" srcId="{B5C3DCA6-7B35-4AE6-A09C-1B66FD9930A6}" destId="{9D94DCCB-A378-4EF0-B556-FD48C5B4EAC3}" srcOrd="1" destOrd="0" presId="urn:microsoft.com/office/officeart/2017/3/layout/HorizontalLabelsTimeline"/>
    <dgm:cxn modelId="{6D452537-484C-40D2-8625-0DAF52CA9317}" type="presParOf" srcId="{9D94DCCB-A378-4EF0-B556-FD48C5B4EAC3}" destId="{51AF902B-BBD0-4E98-BF2D-2ECEEE62DB8D}" srcOrd="0" destOrd="0" presId="urn:microsoft.com/office/officeart/2017/3/layout/HorizontalLabelsTimeline"/>
    <dgm:cxn modelId="{C7880A62-2086-4EF0-8DC0-84DDAD43DB26}" type="presParOf" srcId="{9D94DCCB-A378-4EF0-B556-FD48C5B4EAC3}" destId="{4E0F739E-9D2E-4209-9478-F11AC6357C07}" srcOrd="1" destOrd="0" presId="urn:microsoft.com/office/officeart/2017/3/layout/HorizontalLabelsTimeline"/>
    <dgm:cxn modelId="{B22DEB1A-CBEA-4727-B08F-DE3649C71E34}" type="presParOf" srcId="{B5C3DCA6-7B35-4AE6-A09C-1B66FD9930A6}" destId="{59DA4F2E-D653-41BD-9D67-8F291844347D}" srcOrd="2" destOrd="0" presId="urn:microsoft.com/office/officeart/2017/3/layout/HorizontalLabelsTimeline"/>
    <dgm:cxn modelId="{909367D1-25AC-4F46-97C0-BE4236329B20}" type="presParOf" srcId="{B5C3DCA6-7B35-4AE6-A09C-1B66FD9930A6}" destId="{5FFA643B-30D2-4216-9076-2BAEEBD8A519}" srcOrd="3" destOrd="0" presId="urn:microsoft.com/office/officeart/2017/3/layout/HorizontalLabelsTimeline"/>
    <dgm:cxn modelId="{154F56E2-CB03-476B-B57B-D04E64210CD7}" type="presParOf" srcId="{B5C3DCA6-7B35-4AE6-A09C-1B66FD9930A6}" destId="{5487CBA5-2F5D-4903-99A6-E06B440CA4AD}" srcOrd="4" destOrd="0" presId="urn:microsoft.com/office/officeart/2017/3/layout/HorizontalLabelsTimeline"/>
    <dgm:cxn modelId="{9CEC7A62-63FA-4DFD-8BC4-77BDF281E232}" type="presParOf" srcId="{B50F28A4-329E-4FFF-8CD3-4DF0A1F28C9A}" destId="{7048226C-2D0C-45FA-9866-3871ED5D2D50}" srcOrd="1" destOrd="0" presId="urn:microsoft.com/office/officeart/2017/3/layout/HorizontalLabelsTimeline"/>
    <dgm:cxn modelId="{B1ACDAF5-EFB0-40E1-91D8-31B6EF564522}" type="presParOf" srcId="{B50F28A4-329E-4FFF-8CD3-4DF0A1F28C9A}" destId="{C688AE38-DCB3-43B2-96AC-0A48525C32F7}" srcOrd="2" destOrd="0" presId="urn:microsoft.com/office/officeart/2017/3/layout/HorizontalLabelsTimeline"/>
    <dgm:cxn modelId="{A836A006-961F-4EEE-992C-4505BEBF4F5D}" type="presParOf" srcId="{C688AE38-DCB3-43B2-96AC-0A48525C32F7}" destId="{94205666-4C3A-475D-A673-081105699867}" srcOrd="0" destOrd="0" presId="urn:microsoft.com/office/officeart/2017/3/layout/HorizontalLabelsTimeline"/>
    <dgm:cxn modelId="{F908A4B4-0455-485C-803B-77250482147F}" type="presParOf" srcId="{C688AE38-DCB3-43B2-96AC-0A48525C32F7}" destId="{22BD45E5-F984-4F43-93D7-33B1B36A3B3D}" srcOrd="1" destOrd="0" presId="urn:microsoft.com/office/officeart/2017/3/layout/HorizontalLabelsTimeline"/>
    <dgm:cxn modelId="{20BE2C13-B28A-45CA-B68D-10BCBF9E9AD6}" type="presParOf" srcId="{22BD45E5-F984-4F43-93D7-33B1B36A3B3D}" destId="{17300153-531F-4E07-A0CF-36950C5BA7DD}" srcOrd="0" destOrd="0" presId="urn:microsoft.com/office/officeart/2017/3/layout/HorizontalLabelsTimeline"/>
    <dgm:cxn modelId="{5944A2CD-2095-4149-91BE-C5B9B864F0F9}" type="presParOf" srcId="{22BD45E5-F984-4F43-93D7-33B1B36A3B3D}" destId="{F2EE56F5-693B-4CD3-81DA-8C3C4F3FD0F0}" srcOrd="1" destOrd="0" presId="urn:microsoft.com/office/officeart/2017/3/layout/HorizontalLabelsTimeline"/>
    <dgm:cxn modelId="{D7A11E21-8AE4-4D12-A820-48E271377C0B}" type="presParOf" srcId="{C688AE38-DCB3-43B2-96AC-0A48525C32F7}" destId="{A59BB8DD-9B47-4A18-9A96-8DC4FC9CA09C}" srcOrd="2" destOrd="0" presId="urn:microsoft.com/office/officeart/2017/3/layout/HorizontalLabelsTimeline"/>
    <dgm:cxn modelId="{23B37405-2770-48DE-A444-6244A0C98D05}" type="presParOf" srcId="{C688AE38-DCB3-43B2-96AC-0A48525C32F7}" destId="{C9A3D7B0-EF6F-4745-85F9-F7F9899FB1F4}" srcOrd="3" destOrd="0" presId="urn:microsoft.com/office/officeart/2017/3/layout/HorizontalLabelsTimeline"/>
    <dgm:cxn modelId="{B64633BB-6C29-4F72-A567-CAD46F5C6165}" type="presParOf" srcId="{C688AE38-DCB3-43B2-96AC-0A48525C32F7}" destId="{42040729-DC6A-4E24-94FD-68C205969C6A}" srcOrd="4" destOrd="0" presId="urn:microsoft.com/office/officeart/2017/3/layout/HorizontalLabelsTimeline"/>
    <dgm:cxn modelId="{3A63D9E3-4A32-44EA-B7F3-29480346C388}" type="presParOf" srcId="{B50F28A4-329E-4FFF-8CD3-4DF0A1F28C9A}" destId="{9DEE5136-8897-4FF5-9B72-97E144BEC963}" srcOrd="3" destOrd="0" presId="urn:microsoft.com/office/officeart/2017/3/layout/HorizontalLabelsTimeline"/>
    <dgm:cxn modelId="{0EEB5D2A-8DD7-44A3-BEC1-9FA259AA4447}" type="presParOf" srcId="{B50F28A4-329E-4FFF-8CD3-4DF0A1F28C9A}" destId="{CFDF534B-7DA0-4011-BE82-89B4A2936D45}" srcOrd="4" destOrd="0" presId="urn:microsoft.com/office/officeart/2017/3/layout/HorizontalLabelsTimeline"/>
    <dgm:cxn modelId="{80FD9286-D412-4B80-8CF8-378C7A059DD7}" type="presParOf" srcId="{CFDF534B-7DA0-4011-BE82-89B4A2936D45}" destId="{71F8C155-C64F-4245-A0B0-39C27F27AC17}" srcOrd="0" destOrd="0" presId="urn:microsoft.com/office/officeart/2017/3/layout/HorizontalLabelsTimeline"/>
    <dgm:cxn modelId="{07252546-EDDA-44B7-A355-B5080A053E89}" type="presParOf" srcId="{CFDF534B-7DA0-4011-BE82-89B4A2936D45}" destId="{8635A3B2-5A5A-4FEF-AF86-5BA24BB5DDC2}" srcOrd="1" destOrd="0" presId="urn:microsoft.com/office/officeart/2017/3/layout/HorizontalLabelsTimeline"/>
    <dgm:cxn modelId="{A8F60860-BD7C-4D31-9F15-345820E28513}" type="presParOf" srcId="{8635A3B2-5A5A-4FEF-AF86-5BA24BB5DDC2}" destId="{5946E7D7-9D6E-444A-B1B8-F2FA67A5B1A0}" srcOrd="0" destOrd="0" presId="urn:microsoft.com/office/officeart/2017/3/layout/HorizontalLabelsTimeline"/>
    <dgm:cxn modelId="{A41CB706-501F-41E9-88FB-7AF1C22ED7EF}" type="presParOf" srcId="{8635A3B2-5A5A-4FEF-AF86-5BA24BB5DDC2}" destId="{CC2D7FDB-3ED4-43C4-A78B-4A0FB1563ACB}" srcOrd="1" destOrd="0" presId="urn:microsoft.com/office/officeart/2017/3/layout/HorizontalLabelsTimeline"/>
    <dgm:cxn modelId="{7F45916C-7416-463D-9B21-CDA66C603C47}" type="presParOf" srcId="{CFDF534B-7DA0-4011-BE82-89B4A2936D45}" destId="{C1BD4258-B446-4BF6-AE8A-5DB54B840A26}" srcOrd="2" destOrd="0" presId="urn:microsoft.com/office/officeart/2017/3/layout/HorizontalLabelsTimeline"/>
    <dgm:cxn modelId="{84B90962-5FFB-4E15-BD90-F42573C2BF6D}" type="presParOf" srcId="{CFDF534B-7DA0-4011-BE82-89B4A2936D45}" destId="{D04792F5-D4B2-4033-9335-D44CFAD73F70}" srcOrd="3" destOrd="0" presId="urn:microsoft.com/office/officeart/2017/3/layout/HorizontalLabelsTimeline"/>
    <dgm:cxn modelId="{1B93A7C1-770F-460C-B1C8-07A4D0E336F6}" type="presParOf" srcId="{CFDF534B-7DA0-4011-BE82-89B4A2936D45}" destId="{4B20CA1C-2DDC-4A5C-AB0B-7B49E3E14509}" srcOrd="4" destOrd="0" presId="urn:microsoft.com/office/officeart/2017/3/layout/HorizontalLabelsTimeline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92F4AE-1D34-4051-BBB7-61119C0FB273}">
      <dsp:nvSpPr>
        <dsp:cNvPr id="0" name=""/>
        <dsp:cNvSpPr/>
      </dsp:nvSpPr>
      <dsp:spPr>
        <a:xfrm>
          <a:off x="0" y="3324"/>
          <a:ext cx="8942441" cy="70810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4861BA-0B61-42C4-8800-2F760A454DAB}">
      <dsp:nvSpPr>
        <dsp:cNvPr id="0" name=""/>
        <dsp:cNvSpPr/>
      </dsp:nvSpPr>
      <dsp:spPr>
        <a:xfrm>
          <a:off x="214201" y="162647"/>
          <a:ext cx="389456" cy="3894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DACB0B-CDA7-4581-9A79-D495A02C7A58}">
      <dsp:nvSpPr>
        <dsp:cNvPr id="0" name=""/>
        <dsp:cNvSpPr/>
      </dsp:nvSpPr>
      <dsp:spPr>
        <a:xfrm>
          <a:off x="817859" y="3324"/>
          <a:ext cx="8124581" cy="708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941" tIns="74941" rIns="74941" bIns="7494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COIL is carried out by the coordination of </a:t>
          </a:r>
          <a:r>
            <a:rPr lang="en-GB" sz="1600" kern="1200" dirty="0" err="1"/>
            <a:t>Windesheim</a:t>
          </a:r>
          <a:r>
            <a:rPr lang="en-GB" sz="1600" kern="1200" dirty="0"/>
            <a:t> Univ. of App. Sciences since 2022 – main theme is marketing a product taking account into cultural models  ( Spring term 5 weeks) </a:t>
          </a:r>
          <a:endParaRPr lang="en-US" sz="1600" kern="1200" dirty="0"/>
        </a:p>
      </dsp:txBody>
      <dsp:txXfrm>
        <a:off x="817859" y="3324"/>
        <a:ext cx="8124581" cy="708103"/>
      </dsp:txXfrm>
    </dsp:sp>
    <dsp:sp modelId="{64D770DC-5232-42B2-8658-9A7F52D997DA}">
      <dsp:nvSpPr>
        <dsp:cNvPr id="0" name=""/>
        <dsp:cNvSpPr/>
      </dsp:nvSpPr>
      <dsp:spPr>
        <a:xfrm>
          <a:off x="0" y="888453"/>
          <a:ext cx="8942441" cy="70810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5F25B8-66B5-489A-A435-139B08F3336B}">
      <dsp:nvSpPr>
        <dsp:cNvPr id="0" name=""/>
        <dsp:cNvSpPr/>
      </dsp:nvSpPr>
      <dsp:spPr>
        <a:xfrm>
          <a:off x="214201" y="1047776"/>
          <a:ext cx="389456" cy="38945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76F52-0576-4A23-BC30-182B7C68BF48}">
      <dsp:nvSpPr>
        <dsp:cNvPr id="0" name=""/>
        <dsp:cNvSpPr/>
      </dsp:nvSpPr>
      <dsp:spPr>
        <a:xfrm>
          <a:off x="817859" y="888453"/>
          <a:ext cx="8124581" cy="708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941" tIns="74941" rIns="74941" bIns="7494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COIL is carried out by the coordination of Rotterdam Univ. of App. Sciences since 2025 – main theme is to observe consumer behaviour and fighting fast consumption ( Spring Term 4 weeks) </a:t>
          </a:r>
          <a:endParaRPr lang="en-US" sz="1600" kern="1200" dirty="0"/>
        </a:p>
      </dsp:txBody>
      <dsp:txXfrm>
        <a:off x="817859" y="888453"/>
        <a:ext cx="8124581" cy="708103"/>
      </dsp:txXfrm>
    </dsp:sp>
    <dsp:sp modelId="{84022708-5991-42DA-BAE6-5ECEA54FBA35}">
      <dsp:nvSpPr>
        <dsp:cNvPr id="0" name=""/>
        <dsp:cNvSpPr/>
      </dsp:nvSpPr>
      <dsp:spPr>
        <a:xfrm>
          <a:off x="0" y="1773582"/>
          <a:ext cx="8942441" cy="70810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213DE9-7577-45C2-88AF-6B4CFABC9B65}">
      <dsp:nvSpPr>
        <dsp:cNvPr id="0" name=""/>
        <dsp:cNvSpPr/>
      </dsp:nvSpPr>
      <dsp:spPr>
        <a:xfrm>
          <a:off x="214201" y="1932906"/>
          <a:ext cx="389456" cy="38945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BF127C-51BD-4C08-9D36-55EE91645380}">
      <dsp:nvSpPr>
        <dsp:cNvPr id="0" name=""/>
        <dsp:cNvSpPr/>
      </dsp:nvSpPr>
      <dsp:spPr>
        <a:xfrm>
          <a:off x="817859" y="1773582"/>
          <a:ext cx="8124581" cy="708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941" tIns="74941" rIns="74941" bIns="7494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COIL is carried out  by the coordination of UCLL Belgium since 2025 – main theme is making  business across borders  by pointing out sustainability. </a:t>
          </a:r>
          <a:endParaRPr lang="en-US" sz="1600" kern="1200" dirty="0"/>
        </a:p>
      </dsp:txBody>
      <dsp:txXfrm>
        <a:off x="817859" y="1773582"/>
        <a:ext cx="8124581" cy="708103"/>
      </dsp:txXfrm>
    </dsp:sp>
    <dsp:sp modelId="{45EF186C-7A58-4E8C-98CF-8A0EC01273AD}">
      <dsp:nvSpPr>
        <dsp:cNvPr id="0" name=""/>
        <dsp:cNvSpPr/>
      </dsp:nvSpPr>
      <dsp:spPr>
        <a:xfrm>
          <a:off x="0" y="2658712"/>
          <a:ext cx="8942441" cy="70810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4BB885-70F7-4084-A9EA-7B4CF4F40503}">
      <dsp:nvSpPr>
        <dsp:cNvPr id="0" name=""/>
        <dsp:cNvSpPr/>
      </dsp:nvSpPr>
      <dsp:spPr>
        <a:xfrm>
          <a:off x="214201" y="2818035"/>
          <a:ext cx="389456" cy="38945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0314D4-F6BA-486A-8032-99BF4B58B5FA}">
      <dsp:nvSpPr>
        <dsp:cNvPr id="0" name=""/>
        <dsp:cNvSpPr/>
      </dsp:nvSpPr>
      <dsp:spPr>
        <a:xfrm>
          <a:off x="817859" y="2658712"/>
          <a:ext cx="8124581" cy="708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941" tIns="74941" rIns="74941" bIns="7494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International Week  (IW) is carried out since 2007 and up to now 200 + &amp; 2000+ have participated.</a:t>
          </a:r>
          <a:endParaRPr lang="en-US" sz="1600" kern="1200" dirty="0"/>
        </a:p>
      </dsp:txBody>
      <dsp:txXfrm>
        <a:off x="817859" y="2658712"/>
        <a:ext cx="8124581" cy="708103"/>
      </dsp:txXfrm>
    </dsp:sp>
    <dsp:sp modelId="{F75682D7-D06A-4AFB-A85B-E3809C57AA09}">
      <dsp:nvSpPr>
        <dsp:cNvPr id="0" name=""/>
        <dsp:cNvSpPr/>
      </dsp:nvSpPr>
      <dsp:spPr>
        <a:xfrm>
          <a:off x="0" y="3543841"/>
          <a:ext cx="8942441" cy="70810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921CF2-26C3-4D93-A505-FCB221E303A9}">
      <dsp:nvSpPr>
        <dsp:cNvPr id="0" name=""/>
        <dsp:cNvSpPr/>
      </dsp:nvSpPr>
      <dsp:spPr>
        <a:xfrm>
          <a:off x="214201" y="3703164"/>
          <a:ext cx="389456" cy="38945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5C0C4F-EC75-481C-AACA-2D503EE2955B}">
      <dsp:nvSpPr>
        <dsp:cNvPr id="0" name=""/>
        <dsp:cNvSpPr/>
      </dsp:nvSpPr>
      <dsp:spPr>
        <a:xfrm>
          <a:off x="817859" y="3543841"/>
          <a:ext cx="8124581" cy="708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941" tIns="74941" rIns="74941" bIns="7494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All these actives are realised by Nice Network and Businet partners, to improve &amp; support I@H of the Faculty. </a:t>
          </a:r>
          <a:endParaRPr lang="en-US" sz="1600" kern="1200"/>
        </a:p>
      </dsp:txBody>
      <dsp:txXfrm>
        <a:off x="817859" y="3543841"/>
        <a:ext cx="8124581" cy="7081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8BFF8E-48D2-4057-8A60-2D250A05CFA2}">
      <dsp:nvSpPr>
        <dsp:cNvPr id="0" name=""/>
        <dsp:cNvSpPr/>
      </dsp:nvSpPr>
      <dsp:spPr>
        <a:xfrm>
          <a:off x="0" y="2012466"/>
          <a:ext cx="9298955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F137DF-EF43-424B-BD70-75628E1AE239}">
      <dsp:nvSpPr>
        <dsp:cNvPr id="0" name=""/>
        <dsp:cNvSpPr/>
      </dsp:nvSpPr>
      <dsp:spPr>
        <a:xfrm>
          <a:off x="278968" y="1247728"/>
          <a:ext cx="4091540" cy="48299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520" tIns="96520" rIns="96520" bIns="9652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2005</a:t>
          </a:r>
        </a:p>
      </dsp:txBody>
      <dsp:txXfrm>
        <a:off x="278968" y="1247728"/>
        <a:ext cx="4091540" cy="482991"/>
      </dsp:txXfrm>
    </dsp:sp>
    <dsp:sp modelId="{51AF902B-BBD0-4E98-BF2D-2ECEEE62DB8D}">
      <dsp:nvSpPr>
        <dsp:cNvPr id="0" name=""/>
        <dsp:cNvSpPr/>
      </dsp:nvSpPr>
      <dsp:spPr>
        <a:xfrm>
          <a:off x="278968" y="715494"/>
          <a:ext cx="4091540" cy="53223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Member of Nice Network since 2005 </a:t>
          </a:r>
        </a:p>
      </dsp:txBody>
      <dsp:txXfrm>
        <a:off x="278968" y="715494"/>
        <a:ext cx="4091540" cy="532234"/>
      </dsp:txXfrm>
    </dsp:sp>
    <dsp:sp modelId="{59DA4F2E-D653-41BD-9D67-8F291844347D}">
      <dsp:nvSpPr>
        <dsp:cNvPr id="0" name=""/>
        <dsp:cNvSpPr/>
      </dsp:nvSpPr>
      <dsp:spPr>
        <a:xfrm>
          <a:off x="2324738" y="1730720"/>
          <a:ext cx="0" cy="281745"/>
        </a:xfrm>
        <a:prstGeom prst="line">
          <a:avLst/>
        </a:pr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205666-4C3A-475D-A673-081105699867}">
      <dsp:nvSpPr>
        <dsp:cNvPr id="0" name=""/>
        <dsp:cNvSpPr/>
      </dsp:nvSpPr>
      <dsp:spPr>
        <a:xfrm>
          <a:off x="2603707" y="2294211"/>
          <a:ext cx="4091540" cy="482991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520" tIns="96520" rIns="96520" bIns="9652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2015</a:t>
          </a:r>
        </a:p>
      </dsp:txBody>
      <dsp:txXfrm>
        <a:off x="2603707" y="2294211"/>
        <a:ext cx="4091540" cy="482991"/>
      </dsp:txXfrm>
    </dsp:sp>
    <dsp:sp modelId="{17300153-531F-4E07-A0CF-36950C5BA7DD}">
      <dsp:nvSpPr>
        <dsp:cNvPr id="0" name=""/>
        <dsp:cNvSpPr/>
      </dsp:nvSpPr>
      <dsp:spPr>
        <a:xfrm>
          <a:off x="2603707" y="2777203"/>
          <a:ext cx="4091540" cy="1216535"/>
        </a:xfrm>
        <a:prstGeom prst="rect">
          <a:avLst/>
        </a:prstGeom>
        <a:solidFill>
          <a:schemeClr val="accent3">
            <a:tint val="40000"/>
            <a:alpha val="90000"/>
            <a:hueOff val="5358427"/>
            <a:satOff val="-6896"/>
            <a:lumOff val="-53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5358427"/>
              <a:satOff val="-6896"/>
              <a:lumOff val="-5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Member of Businet since 2015 , has an administrative position as first co chair of International Relations Managers Working Group </a:t>
          </a:r>
        </a:p>
      </dsp:txBody>
      <dsp:txXfrm>
        <a:off x="2603707" y="2777203"/>
        <a:ext cx="4091540" cy="1216535"/>
      </dsp:txXfrm>
    </dsp:sp>
    <dsp:sp modelId="{A59BB8DD-9B47-4A18-9A96-8DC4FC9CA09C}">
      <dsp:nvSpPr>
        <dsp:cNvPr id="0" name=""/>
        <dsp:cNvSpPr/>
      </dsp:nvSpPr>
      <dsp:spPr>
        <a:xfrm>
          <a:off x="4649477" y="2012466"/>
          <a:ext cx="0" cy="281745"/>
        </a:xfrm>
        <a:prstGeom prst="line">
          <a:avLst/>
        </a:prstGeom>
        <a:noFill/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FA643B-30D2-4216-9076-2BAEEBD8A519}">
      <dsp:nvSpPr>
        <dsp:cNvPr id="0" name=""/>
        <dsp:cNvSpPr/>
      </dsp:nvSpPr>
      <dsp:spPr>
        <a:xfrm rot="2700000">
          <a:off x="2293432" y="1981159"/>
          <a:ext cx="62613" cy="626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A3D7B0-EF6F-4745-85F9-F7F9899FB1F4}">
      <dsp:nvSpPr>
        <dsp:cNvPr id="0" name=""/>
        <dsp:cNvSpPr/>
      </dsp:nvSpPr>
      <dsp:spPr>
        <a:xfrm rot="2700000">
          <a:off x="4618170" y="1981159"/>
          <a:ext cx="62613" cy="62613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F8C155-C64F-4245-A0B0-39C27F27AC17}">
      <dsp:nvSpPr>
        <dsp:cNvPr id="0" name=""/>
        <dsp:cNvSpPr/>
      </dsp:nvSpPr>
      <dsp:spPr>
        <a:xfrm>
          <a:off x="4928446" y="1247728"/>
          <a:ext cx="4091540" cy="482991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520" tIns="96520" rIns="96520" bIns="9652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2021</a:t>
          </a:r>
        </a:p>
      </dsp:txBody>
      <dsp:txXfrm>
        <a:off x="4928446" y="1247728"/>
        <a:ext cx="4091540" cy="482991"/>
      </dsp:txXfrm>
    </dsp:sp>
    <dsp:sp modelId="{5946E7D7-9D6E-444A-B1B8-F2FA67A5B1A0}">
      <dsp:nvSpPr>
        <dsp:cNvPr id="0" name=""/>
        <dsp:cNvSpPr/>
      </dsp:nvSpPr>
      <dsp:spPr>
        <a:xfrm>
          <a:off x="4928446" y="31193"/>
          <a:ext cx="4091540" cy="1216535"/>
        </a:xfrm>
        <a:prstGeom prst="rect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Member of Nibs since 2021, accredited by NIBS  under the scheme of internationalization in Jan2022 for 5 year span. </a:t>
          </a:r>
        </a:p>
      </dsp:txBody>
      <dsp:txXfrm>
        <a:off x="4928446" y="31193"/>
        <a:ext cx="4091540" cy="1216535"/>
      </dsp:txXfrm>
    </dsp:sp>
    <dsp:sp modelId="{C1BD4258-B446-4BF6-AE8A-5DB54B840A26}">
      <dsp:nvSpPr>
        <dsp:cNvPr id="0" name=""/>
        <dsp:cNvSpPr/>
      </dsp:nvSpPr>
      <dsp:spPr>
        <a:xfrm>
          <a:off x="6974216" y="1730720"/>
          <a:ext cx="0" cy="281745"/>
        </a:xfrm>
        <a:prstGeom prst="line">
          <a:avLst/>
        </a:prstGeom>
        <a:noFill/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4792F5-D4B2-4033-9335-D44CFAD73F70}">
      <dsp:nvSpPr>
        <dsp:cNvPr id="0" name=""/>
        <dsp:cNvSpPr/>
      </dsp:nvSpPr>
      <dsp:spPr>
        <a:xfrm rot="2700000">
          <a:off x="6942909" y="1981159"/>
          <a:ext cx="62613" cy="62613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7/3/layout/HorizontalLabelsTimeline">
  <dgm:title val="Horizontal Labels Timeline"/>
  <dgm:desc val="Use to show a list of events in chronological order. The rectangular shape contains the description while the date is shown immediately below. It can display a large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/>
    </dgm:constrLst>
    <dgm:layoutNode name="divider" styleLbl="fgAcc1">
      <dgm:alg type="sp"/>
      <dgm:shape xmlns:r="http://schemas.openxmlformats.org/officeDocument/2006/relationships" type="line" r:blip="" zOrderOff="-1">
        <dgm:adjLst/>
      </dgm:shap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hoose name="constrBasedOnChildrenCount">
        <dgm:if name="constrForTwoChildren" axis="ch" ptType="node" func="cnt" op="lte" val="2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0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if>
        <dgm:else name="constrForRest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-0.5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else>
      </dgm:choose>
      <dgm:forEach name="nodesForEach" axis="ch" ptType="node">
        <dgm:layoutNode name="composite">
          <dgm:alg type="composite"/>
          <dgm:shape xmlns:r="http://schemas.openxmlformats.org/officeDocument/2006/relationships" r:blip="">
            <dgm:adjLst/>
          </dgm:shape>
          <dgm:choose name="CaseForPlacingNodesAboveAndBelowDivider">
            <dgm:if name="CaseForPlacingNodeAboveDivider" axis="self" ptType="node" func="posOdd" op="equ" val="1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31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b" for="ch" forName="L2TextContainerWrapper" refType="h" fact="0.31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43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.5"/>
              </dgm:constrLst>
            </dgm:if>
            <dgm:else name="CaseForPlacingNodeBelowDivider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57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t" for="ch" forName="L2TextContainerWrapper" refType="h" fact="0.69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5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"/>
              </dgm:constrLst>
            </dgm:else>
          </dgm:choose>
          <dgm:layoutNode name="L1TextContainer" styleLbl="alignNode1">
            <dgm:varLst>
              <dgm:chMax val="1"/>
              <dgm:chPref val="1"/>
              <dgm:bulletEnabled val="1"/>
            </dgm:varLst>
            <dgm:alg type="tx">
              <dgm:param type="txAnchorVert" val="mid"/>
              <dgm:param type="parTxLTRAlign" val="ctr"/>
              <dgm:param type="parTxRTLAlign" val="ctr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tMarg" refType="primFontSz" fact="0.4"/>
              <dgm:constr type="bMarg" refType="primFontSz" fact="0.4"/>
              <dgm:constr type="lMarg" refType="primFontSz" fact="0.4"/>
              <dgm:constr type="rMarg" refType="primFontSz" fact="0.4"/>
            </dgm:constrLst>
            <dgm:ruleLst>
              <dgm:rule type="primFontSz" val="14" fact="NaN" max="NaN"/>
            </dgm:ruleLst>
          </dgm:layoutNode>
          <dgm:layoutNode name="L2TextContainerWrapper">
            <dgm:varLst>
              <dgm:bulletEnabled val="1"/>
            </dgm:varLst>
            <dgm:alg type="composite"/>
            <dgm:choose name="L2TextContainerConstr">
              <dgm:if name="CaseForPlacingL2TextContaineAboveDivider" axis="self" ptType="node" func="posOdd" op="equ" val="1">
                <dgm:constrLst>
                  <dgm:constr type="h" for="ch" forName="L2TextContainer" refType="h" fact="0.39"/>
                  <dgm:constr type="b" for="ch" forName="L2TextContainer" refType="h"/>
                  <dgm:constr type="h" for="ch" forName="FlexibleEmptyPlaceHolder" refType="h" fact="0.61"/>
                </dgm:constrLst>
              </dgm:if>
              <dgm:else name="CaseForPlacingL2TextContaineBelowDivider">
                <dgm:constrLst>
                  <dgm:constr type="h" for="ch" forName="L2TextContainer" refType="h" fact="0.39"/>
                  <dgm:constr type="h" for="ch" forName="FlexibleEmptyPlaceHolder" refType="h" fact="0.61"/>
                  <dgm:constr type="b" for="ch" forName="FlexibleEmptyPlaceHolder" refType="h"/>
                </dgm:constrLst>
              </dgm:else>
            </dgm:choose>
            <dgm:layoutNode name="L2TextContainer" styleLbl="bgAccFollowNode1" moveWith="L1TextContainer">
              <dgm:choose name="L2TextContainerAlgo">
                <dgm:if name="L2TextContainerAlgoLTR" func="var" arg="dir" op="equ" val="norm">
                  <dgm:alg type="tx">
                    <dgm:param type="txAnchorVert" val="mid"/>
                    <dgm:param type="parTxRTLAlign" val="l"/>
                    <dgm:param type="parTxLTRAlign" val="l"/>
                    <dgm:param type="txAnchorVertCh" val="mid"/>
                    <dgm:param type="shpTxRTLAlignCh" val="l"/>
                    <dgm:param type="shpTxLTRAlignCh" val="l"/>
                  </dgm:alg>
                </dgm:if>
                <dgm:else name="L2TextContainerAlgoRTL">
                  <dgm:alg type="tx">
                    <dgm:param type="txAnchorVert" val="mid"/>
                    <dgm:param type="parTxRTLAlign" val="r"/>
                    <dgm:param type="parTxLTRAlign" val="r"/>
                    <dgm:param type="txAnchorVertCh" val="mid"/>
                    <dgm:param type="shpTxRTLAlignCh" val="r"/>
                    <dgm:param type="shpTxLTRAlignCh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 fact="0.75"/>
                <dgm:constr type="bMarg" refType="primFontSz" fact="0.75"/>
                <dgm:constr type="lMarg" refType="primFontSz" fact="0.75"/>
                <dgm:constr type="rMarg" refType="primFontSz" fact="0.75"/>
              </dgm:constrLst>
              <dgm:ruleLst>
                <dgm:rule type="h" val="INF" fact="NaN" max="NaN"/>
                <dgm:rule type="primFontSz" val="12" fact="NaN" max="NaN"/>
                <dgm:rule type="secFontSz" val="10" fact="NaN" max="NaN"/>
              </dgm:ruleLst>
            </dgm:layoutNode>
            <dgm:layoutNode name="FlexibleEmptyPlaceHolder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layoutNode name="ConnectLine" styleLbl="sibTrans1D1" moveWith="L1TextContainer">
            <dgm:alg type="sp"/>
            <dgm:shape xmlns:r="http://schemas.openxmlformats.org/officeDocument/2006/relationships" type="line" r:blip="">
              <dgm:adjLst/>
            </dgm:shape>
            <dgm:presOf/>
            <dgm:constrLst/>
          </dgm:layoutNode>
          <dgm:layoutNode name="ConnectorPoint" styleLbl="node1" moveWith="L1TextContainer">
            <dgm:alg type="sp"/>
            <dgm:shape xmlns:r="http://schemas.openxmlformats.org/officeDocument/2006/relationships" rot="45" type="rect" r:blip="" zOrderOff="10">
              <dgm:adjLst/>
              <dgm:extLst>
                <a:ext uri="{B698B0E9-8C71-41B9-8309-B3DCBF30829C}">
                  <dgm1612:spPr xmlns:dgm1612="http://schemas.microsoft.com/office/drawing/2016/12/diagram">
                    <a:ln w="6350"/>
                  </dgm1612:spPr>
                </a:ext>
              </dgm:extLst>
            </dgm:shape>
            <dgm:presOf/>
            <dgm:constrLst/>
          </dgm:layoutNode>
          <dgm:layoutNode name="EmptyPlaceHolder">
            <dgm:alg type="sp"/>
            <dgm:shape xmlns:r="http://schemas.openxmlformats.org/officeDocument/2006/relationships" r:blip="">
              <dgm:adjLst/>
            </dgm:shape>
            <dgm:presOf/>
            <dgm:constrLst/>
          </dgm:layoutNode>
        </dgm:layoutNode>
        <dgm:forEach name="Name28" axis="followSib" ptType="sibTrans" cnt="1">
          <dgm:layoutNode name="spaceBetweenRectangle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6E4E09-255C-490B-A5FA-5E09CC106EC8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0C1A3-6F48-4D29-AD3B-13766A31C0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285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50C1A3-6F48-4D29-AD3B-13766A31C04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775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.png"/><Relationship Id="rId7" Type="http://schemas.openxmlformats.org/officeDocument/2006/relationships/diagramData" Target="../diagrams/data1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microsoft.com/office/2007/relationships/diagramDrawing" Target="../diagrams/drawing1.xml"/><Relationship Id="rId5" Type="http://schemas.openxmlformats.org/officeDocument/2006/relationships/image" Target="../media/image3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2.svg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2.svg"/><Relationship Id="rId7" Type="http://schemas.openxmlformats.org/officeDocument/2006/relationships/diagramLayout" Target="../diagrams/layou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11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microsoft.com/office/2007/relationships/diagramDrawing" Target="../diagrams/drawing2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02A5E-080B-8922-B255-BC8D493F3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0048C9C-FC65-C6EF-0D3F-221513C0A2C8}"/>
              </a:ext>
            </a:extLst>
          </p:cNvPr>
          <p:cNvSpPr/>
          <p:nvPr/>
        </p:nvSpPr>
        <p:spPr>
          <a:xfrm>
            <a:off x="-117801" y="6675334"/>
            <a:ext cx="9907649" cy="499981"/>
          </a:xfrm>
          <a:custGeom>
            <a:avLst/>
            <a:gdLst/>
            <a:ahLst/>
            <a:cxnLst/>
            <a:rect l="l" t="t" r="r" b="b"/>
            <a:pathLst>
              <a:path w="9907648" h="384515">
                <a:moveTo>
                  <a:pt x="0" y="0"/>
                </a:moveTo>
                <a:lnTo>
                  <a:pt x="9907648" y="0"/>
                </a:lnTo>
                <a:lnTo>
                  <a:pt x="9907648" y="384514"/>
                </a:lnTo>
                <a:lnTo>
                  <a:pt x="0" y="3845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 descr="LogoTarama.gif">
            <a:extLst>
              <a:ext uri="{FF2B5EF4-FFF2-40B4-BE49-F238E27FC236}">
                <a16:creationId xmlns:a16="http://schemas.microsoft.com/office/drawing/2014/main" id="{8928E482-7BD2-FAE2-DF57-D9A1AABE0CF1}"/>
              </a:ext>
            </a:extLst>
          </p:cNvPr>
          <p:cNvSpPr/>
          <p:nvPr/>
        </p:nvSpPr>
        <p:spPr>
          <a:xfrm>
            <a:off x="0" y="0"/>
            <a:ext cx="2266950" cy="6572250"/>
          </a:xfrm>
          <a:custGeom>
            <a:avLst/>
            <a:gdLst/>
            <a:ahLst/>
            <a:cxnLst/>
            <a:rect l="l" t="t" r="r" b="b"/>
            <a:pathLst>
              <a:path w="2266950" h="6572250">
                <a:moveTo>
                  <a:pt x="0" y="0"/>
                </a:moveTo>
                <a:lnTo>
                  <a:pt x="2266950" y="0"/>
                </a:lnTo>
                <a:lnTo>
                  <a:pt x="2266950" y="6572250"/>
                </a:lnTo>
                <a:lnTo>
                  <a:pt x="0" y="65722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168" r="-3134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2BC62F0D-0B39-3ECC-C71C-EED895944CD4}"/>
              </a:ext>
            </a:extLst>
          </p:cNvPr>
          <p:cNvSpPr/>
          <p:nvPr/>
        </p:nvSpPr>
        <p:spPr>
          <a:xfrm>
            <a:off x="7467171" y="5991406"/>
            <a:ext cx="1314450" cy="1323794"/>
          </a:xfrm>
          <a:custGeom>
            <a:avLst/>
            <a:gdLst/>
            <a:ahLst/>
            <a:cxnLst/>
            <a:rect l="l" t="t" r="r" b="b"/>
            <a:pathLst>
              <a:path w="1314450" h="1323794">
                <a:moveTo>
                  <a:pt x="0" y="0"/>
                </a:moveTo>
                <a:lnTo>
                  <a:pt x="1314450" y="0"/>
                </a:lnTo>
                <a:lnTo>
                  <a:pt x="1314450" y="1323794"/>
                </a:lnTo>
                <a:lnTo>
                  <a:pt x="0" y="13237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2288" r="-30" b="-11526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98CB625-4BFD-D7BE-CA94-49EF5F921358}"/>
              </a:ext>
            </a:extLst>
          </p:cNvPr>
          <p:cNvSpPr txBox="1"/>
          <p:nvPr/>
        </p:nvSpPr>
        <p:spPr>
          <a:xfrm>
            <a:off x="2815586" y="6825086"/>
            <a:ext cx="1883307" cy="216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791"/>
              </a:lnSpc>
            </a:pPr>
            <a:r>
              <a:rPr lang="en-US" sz="127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“Learn, Think, Progress”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13B81E-E40D-A709-D448-C82A0D427EFE}"/>
              </a:ext>
            </a:extLst>
          </p:cNvPr>
          <p:cNvSpPr txBox="1"/>
          <p:nvPr/>
        </p:nvSpPr>
        <p:spPr>
          <a:xfrm>
            <a:off x="2438400" y="3657600"/>
            <a:ext cx="4876800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baseline="0">
                <a:solidFill>
                  <a:srgbClr val="FFFFFF"/>
                </a:solidFill>
                <a:latin typeface="Aptos Display"/>
                <a:ea typeface="Segoe UI"/>
                <a:cs typeface="Segoe UI"/>
              </a:rPr>
              <a:t>Blended Intensive Program – BIP </a:t>
            </a:r>
            <a:r>
              <a:rPr sz="4000">
                <a:latin typeface="Aptos Display"/>
                <a:ea typeface="Aptos Display"/>
                <a:cs typeface="Aptos Display"/>
              </a:rPr>
              <a:t>​</a:t>
            </a:r>
            <a:endParaRPr lang="en-GB"/>
          </a:p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9949FB-4648-E772-695D-1FD42411E294}"/>
              </a:ext>
            </a:extLst>
          </p:cNvPr>
          <p:cNvSpPr/>
          <p:nvPr/>
        </p:nvSpPr>
        <p:spPr>
          <a:xfrm>
            <a:off x="9451" y="1878"/>
            <a:ext cx="3755688" cy="679995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88952" cy="685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5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B3A9077-FB07-6FF0-0F32-1FAC9DF23000}"/>
              </a:ext>
            </a:extLst>
          </p:cNvPr>
          <p:cNvSpPr>
            <a:spLocks noGrp="1"/>
          </p:cNvSpPr>
          <p:nvPr/>
        </p:nvSpPr>
        <p:spPr>
          <a:xfrm>
            <a:off x="466722" y="586855"/>
            <a:ext cx="3201366" cy="33874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Blended Intensive Program – BIP 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4D77686E-A1B6-9E59-8246-C27C5DEBAA56}"/>
              </a:ext>
            </a:extLst>
          </p:cNvPr>
          <p:cNvSpPr>
            <a:spLocks noGrp="1"/>
          </p:cNvSpPr>
          <p:nvPr/>
        </p:nvSpPr>
        <p:spPr>
          <a:xfrm>
            <a:off x="4180358" y="612114"/>
            <a:ext cx="5320220" cy="56375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b="1" dirty="0"/>
              <a:t>2024 March Changing the Food Game BIP </a:t>
            </a:r>
            <a:r>
              <a:rPr lang="en-US" sz="2000" dirty="0"/>
              <a:t>with 25 students and 7 instructors ,  main idea is to raise awareness in sustainable consumption from farm to fork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b="1" dirty="0"/>
              <a:t>2025 October Changing the Fashion Game BIP </a:t>
            </a:r>
            <a:r>
              <a:rPr lang="en-US" sz="2000" dirty="0"/>
              <a:t>with 30 students and 7 instructors, main idea is to raise awareness in secondhand usage, re- generative farming  under the scheme of sustainability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b="1" dirty="0"/>
              <a:t>2026 October Changing the Export Game BIP </a:t>
            </a:r>
            <a:r>
              <a:rPr lang="en-US" sz="2000" dirty="0"/>
              <a:t>is planned with 25 students and 5 instructors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/>
              <a:t> All these activates are carried out by our network partners from  Businet and Nice Network under scheme of Erasmus+ </a:t>
            </a:r>
            <a:r>
              <a:rPr lang="en-US" sz="2000"/>
              <a:t>Program, and Erasmus IIA partners.  </a:t>
            </a:r>
            <a:endParaRPr lang="en-US" sz="2000">
              <a:ea typeface="Calibri"/>
              <a:cs typeface="Calibri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AEAF301-493C-2A95-8C8E-E1DD7CF835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745" y="6057185"/>
            <a:ext cx="1078404" cy="123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247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B7BA7-44B4-95D6-7143-D86BC76AE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8CDD00EC-59C8-1372-C988-83ABC1E645B1}"/>
              </a:ext>
            </a:extLst>
          </p:cNvPr>
          <p:cNvSpPr/>
          <p:nvPr/>
        </p:nvSpPr>
        <p:spPr>
          <a:xfrm>
            <a:off x="-117801" y="6675334"/>
            <a:ext cx="9907649" cy="499981"/>
          </a:xfrm>
          <a:custGeom>
            <a:avLst/>
            <a:gdLst/>
            <a:ahLst/>
            <a:cxnLst/>
            <a:rect l="l" t="t" r="r" b="b"/>
            <a:pathLst>
              <a:path w="9907648" h="384515">
                <a:moveTo>
                  <a:pt x="0" y="0"/>
                </a:moveTo>
                <a:lnTo>
                  <a:pt x="9907648" y="0"/>
                </a:lnTo>
                <a:lnTo>
                  <a:pt x="9907648" y="384514"/>
                </a:lnTo>
                <a:lnTo>
                  <a:pt x="0" y="3845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0" name="Freeform 3" descr="LogoTarama.gif">
            <a:extLst>
              <a:ext uri="{FF2B5EF4-FFF2-40B4-BE49-F238E27FC236}">
                <a16:creationId xmlns:a16="http://schemas.microsoft.com/office/drawing/2014/main" id="{D7223FEF-95FD-26DB-48AB-46E5EA84663C}"/>
              </a:ext>
            </a:extLst>
          </p:cNvPr>
          <p:cNvSpPr/>
          <p:nvPr/>
        </p:nvSpPr>
        <p:spPr>
          <a:xfrm>
            <a:off x="0" y="0"/>
            <a:ext cx="2266950" cy="6572250"/>
          </a:xfrm>
          <a:custGeom>
            <a:avLst/>
            <a:gdLst/>
            <a:ahLst/>
            <a:cxnLst/>
            <a:rect l="l" t="t" r="r" b="b"/>
            <a:pathLst>
              <a:path w="2266950" h="6572250">
                <a:moveTo>
                  <a:pt x="0" y="0"/>
                </a:moveTo>
                <a:lnTo>
                  <a:pt x="2266950" y="0"/>
                </a:lnTo>
                <a:lnTo>
                  <a:pt x="2266950" y="6572250"/>
                </a:lnTo>
                <a:lnTo>
                  <a:pt x="0" y="65722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168" r="-3134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2" name="Freeform 4" descr="A logo of a university&#10;&#10;AI-generated content may be incorrect.">
            <a:extLst>
              <a:ext uri="{FF2B5EF4-FFF2-40B4-BE49-F238E27FC236}">
                <a16:creationId xmlns:a16="http://schemas.microsoft.com/office/drawing/2014/main" id="{4BBC9469-CF2B-3942-D865-9F8D79DC9598}"/>
              </a:ext>
            </a:extLst>
          </p:cNvPr>
          <p:cNvSpPr/>
          <p:nvPr/>
        </p:nvSpPr>
        <p:spPr>
          <a:xfrm>
            <a:off x="7467171" y="5991406"/>
            <a:ext cx="1314450" cy="1323794"/>
          </a:xfrm>
          <a:custGeom>
            <a:avLst/>
            <a:gdLst/>
            <a:ahLst/>
            <a:cxnLst/>
            <a:rect l="l" t="t" r="r" b="b"/>
            <a:pathLst>
              <a:path w="1314450" h="1323794">
                <a:moveTo>
                  <a:pt x="0" y="0"/>
                </a:moveTo>
                <a:lnTo>
                  <a:pt x="1314450" y="0"/>
                </a:lnTo>
                <a:lnTo>
                  <a:pt x="1314450" y="1323794"/>
                </a:lnTo>
                <a:lnTo>
                  <a:pt x="0" y="13237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2288" r="-30" b="-11526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F8018EB0-BAD2-7892-5A5C-E233363488BA}"/>
              </a:ext>
            </a:extLst>
          </p:cNvPr>
          <p:cNvSpPr txBox="1"/>
          <p:nvPr/>
        </p:nvSpPr>
        <p:spPr>
          <a:xfrm>
            <a:off x="2815586" y="6825086"/>
            <a:ext cx="1883307" cy="216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791"/>
              </a:lnSpc>
            </a:pPr>
            <a:r>
              <a:rPr lang="en-US" sz="127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“Learn, Think, Progress”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DE67BB-FFC4-8A7D-F81F-B6F22CA35015}"/>
              </a:ext>
            </a:extLst>
          </p:cNvPr>
          <p:cNvSpPr txBox="1"/>
          <p:nvPr/>
        </p:nvSpPr>
        <p:spPr>
          <a:xfrm>
            <a:off x="2438400" y="3657600"/>
            <a:ext cx="4876800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baseline="0" dirty="0">
                <a:solidFill>
                  <a:srgbClr val="FFFFFF"/>
                </a:solidFill>
                <a:latin typeface="Aptos Display"/>
                <a:ea typeface="Segoe UI"/>
                <a:cs typeface="Segoe UI"/>
              </a:rPr>
              <a:t>Blended Intensive Program – BIP </a:t>
            </a:r>
            <a:r>
              <a:rPr sz="4000" dirty="0">
                <a:latin typeface="Aptos Display"/>
                <a:ea typeface="Aptos Display"/>
                <a:cs typeface="Aptos Display"/>
              </a:rPr>
              <a:t>​</a:t>
            </a:r>
            <a:endParaRPr lang="en-GB" dirty="0"/>
          </a:p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1716BE4-5AB3-6DA4-BF0C-AB6A25500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AD318F7-9A75-0982-7446-CF6BE9CBFB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88952" cy="685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D91D2F19-F14E-22D6-2B8A-6B0F7FB948A5}"/>
              </a:ext>
            </a:extLst>
          </p:cNvPr>
          <p:cNvSpPr>
            <a:spLocks noGrp="1"/>
          </p:cNvSpPr>
          <p:nvPr/>
        </p:nvSpPr>
        <p:spPr>
          <a:xfrm>
            <a:off x="3971198" y="751864"/>
            <a:ext cx="3201366" cy="33874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4000" kern="1200" dirty="0">
              <a:solidFill>
                <a:srgbClr val="FFFFFF"/>
              </a:solidFill>
              <a:latin typeface="+mj-lt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159A29C-406D-750A-0EC2-D84F1D8CF886}"/>
              </a:ext>
            </a:extLst>
          </p:cNvPr>
          <p:cNvSpPr>
            <a:spLocks noGrp="1"/>
          </p:cNvSpPr>
          <p:nvPr/>
        </p:nvSpPr>
        <p:spPr>
          <a:xfrm>
            <a:off x="275503" y="248174"/>
            <a:ext cx="9122076" cy="10149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200" u="sng" dirty="0"/>
              <a:t>Collaborative Online Int’l Learning – COIL </a:t>
            </a:r>
            <a:endParaRPr lang="en-GB" sz="4200" u="sng" dirty="0">
              <a:ea typeface="Calibri"/>
              <a:cs typeface="Calibri"/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26369838-2840-6B7C-60F3-D9AF4E5037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889502"/>
              </p:ext>
            </p:extLst>
          </p:nvPr>
        </p:nvGraphicFramePr>
        <p:xfrm>
          <a:off x="437480" y="1871370"/>
          <a:ext cx="8942441" cy="4255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333EBC0-C9CE-C3C8-F9BE-FBAF0FCA88F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002" y="6276657"/>
            <a:ext cx="992729" cy="96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068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0E758-4E4C-CE6A-0777-AD6F45C7B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61228D8C-D606-8FFA-CEF4-A5B6AED26BB7}"/>
              </a:ext>
            </a:extLst>
          </p:cNvPr>
          <p:cNvSpPr/>
          <p:nvPr/>
        </p:nvSpPr>
        <p:spPr>
          <a:xfrm>
            <a:off x="-117801" y="6675334"/>
            <a:ext cx="9907649" cy="499981"/>
          </a:xfrm>
          <a:custGeom>
            <a:avLst/>
            <a:gdLst/>
            <a:ahLst/>
            <a:cxnLst/>
            <a:rect l="l" t="t" r="r" b="b"/>
            <a:pathLst>
              <a:path w="9907648" h="384515">
                <a:moveTo>
                  <a:pt x="0" y="0"/>
                </a:moveTo>
                <a:lnTo>
                  <a:pt x="9907648" y="0"/>
                </a:lnTo>
                <a:lnTo>
                  <a:pt x="9907648" y="384514"/>
                </a:lnTo>
                <a:lnTo>
                  <a:pt x="0" y="3845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0" name="Freeform 3" descr="LogoTarama.gif">
            <a:extLst>
              <a:ext uri="{FF2B5EF4-FFF2-40B4-BE49-F238E27FC236}">
                <a16:creationId xmlns:a16="http://schemas.microsoft.com/office/drawing/2014/main" id="{53B9D200-5281-FFFA-1166-54F0DB595C06}"/>
              </a:ext>
            </a:extLst>
          </p:cNvPr>
          <p:cNvSpPr/>
          <p:nvPr/>
        </p:nvSpPr>
        <p:spPr>
          <a:xfrm>
            <a:off x="0" y="0"/>
            <a:ext cx="2266950" cy="6572250"/>
          </a:xfrm>
          <a:custGeom>
            <a:avLst/>
            <a:gdLst/>
            <a:ahLst/>
            <a:cxnLst/>
            <a:rect l="l" t="t" r="r" b="b"/>
            <a:pathLst>
              <a:path w="2266950" h="6572250">
                <a:moveTo>
                  <a:pt x="0" y="0"/>
                </a:moveTo>
                <a:lnTo>
                  <a:pt x="2266950" y="0"/>
                </a:lnTo>
                <a:lnTo>
                  <a:pt x="2266950" y="6572250"/>
                </a:lnTo>
                <a:lnTo>
                  <a:pt x="0" y="65722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168" r="-3134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2" name="Freeform 4" descr="A logo of a university&#10;&#10;AI-generated content may be incorrect.">
            <a:extLst>
              <a:ext uri="{FF2B5EF4-FFF2-40B4-BE49-F238E27FC236}">
                <a16:creationId xmlns:a16="http://schemas.microsoft.com/office/drawing/2014/main" id="{1BAE9C8F-2F50-19F3-2A1C-8A2FC9F29A80}"/>
              </a:ext>
            </a:extLst>
          </p:cNvPr>
          <p:cNvSpPr/>
          <p:nvPr/>
        </p:nvSpPr>
        <p:spPr>
          <a:xfrm>
            <a:off x="7467171" y="5991406"/>
            <a:ext cx="1314450" cy="1323794"/>
          </a:xfrm>
          <a:custGeom>
            <a:avLst/>
            <a:gdLst/>
            <a:ahLst/>
            <a:cxnLst/>
            <a:rect l="l" t="t" r="r" b="b"/>
            <a:pathLst>
              <a:path w="1314450" h="1323794">
                <a:moveTo>
                  <a:pt x="0" y="0"/>
                </a:moveTo>
                <a:lnTo>
                  <a:pt x="1314450" y="0"/>
                </a:lnTo>
                <a:lnTo>
                  <a:pt x="1314450" y="1323794"/>
                </a:lnTo>
                <a:lnTo>
                  <a:pt x="0" y="13237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2288" r="-30" b="-11526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BBDF2BE5-69B9-4AA6-1001-CBF093A9C020}"/>
              </a:ext>
            </a:extLst>
          </p:cNvPr>
          <p:cNvSpPr txBox="1"/>
          <p:nvPr/>
        </p:nvSpPr>
        <p:spPr>
          <a:xfrm>
            <a:off x="2815586" y="6825086"/>
            <a:ext cx="1883307" cy="216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791"/>
              </a:lnSpc>
            </a:pPr>
            <a:r>
              <a:rPr lang="en-US" sz="127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“Learn, Think, Progress”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BADD57-4057-075F-3F44-B466FE5222C9}"/>
              </a:ext>
            </a:extLst>
          </p:cNvPr>
          <p:cNvSpPr txBox="1"/>
          <p:nvPr/>
        </p:nvSpPr>
        <p:spPr>
          <a:xfrm>
            <a:off x="2438400" y="3657600"/>
            <a:ext cx="48768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baseline="0" dirty="0">
                <a:solidFill>
                  <a:srgbClr val="FFFFFF"/>
                </a:solidFill>
                <a:latin typeface="Aptos Display"/>
                <a:ea typeface="Segoe UI"/>
                <a:cs typeface="Segoe UI"/>
              </a:rPr>
              <a:t>Blended </a:t>
            </a:r>
            <a:r>
              <a:rPr lang="en-US" sz="4000" dirty="0">
                <a:solidFill>
                  <a:srgbClr val="FFFFFF"/>
                </a:solidFill>
                <a:latin typeface="Aptos Display"/>
                <a:ea typeface="Segoe UI"/>
                <a:cs typeface="Segoe UI"/>
              </a:rPr>
              <a:t>Int</a:t>
            </a:r>
            <a:endParaRPr lang="en-US" sz="4000" dirty="0">
              <a:latin typeface="Aptos Display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D3182A6-557E-244F-5FC9-19A9D6D555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72CD3C8-51E5-7DB9-8988-0A27A9E51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88952" cy="685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F1ABBF48-E2B5-7F5B-85B1-1E83AEF35CF2}"/>
              </a:ext>
            </a:extLst>
          </p:cNvPr>
          <p:cNvSpPr>
            <a:spLocks noGrp="1"/>
          </p:cNvSpPr>
          <p:nvPr/>
        </p:nvSpPr>
        <p:spPr>
          <a:xfrm>
            <a:off x="3971198" y="751864"/>
            <a:ext cx="3201366" cy="33874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4000" kern="1200" dirty="0">
              <a:solidFill>
                <a:srgbClr val="FFFFFF"/>
              </a:solidFill>
              <a:latin typeface="+mj-lt"/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7BD7967-6F67-E948-DB1F-73696494F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48939CD-2176-16D2-D843-4598DE575F9F}"/>
              </a:ext>
            </a:extLst>
          </p:cNvPr>
          <p:cNvSpPr>
            <a:spLocks noGrp="1"/>
          </p:cNvSpPr>
          <p:nvPr/>
        </p:nvSpPr>
        <p:spPr>
          <a:xfrm>
            <a:off x="275503" y="248174"/>
            <a:ext cx="9122076" cy="10149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200" u="sng" dirty="0">
              <a:ea typeface="Calibri"/>
              <a:cs typeface="Calibri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5C2719B-515C-E226-B958-4342F11E8CD3}"/>
              </a:ext>
            </a:extLst>
          </p:cNvPr>
          <p:cNvSpPr txBox="1"/>
          <p:nvPr/>
        </p:nvSpPr>
        <p:spPr>
          <a:xfrm>
            <a:off x="513295" y="632435"/>
            <a:ext cx="48768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000" baseline="0">
                <a:solidFill>
                  <a:srgbClr val="0E2841"/>
                </a:solidFill>
                <a:latin typeface="Aptos Display"/>
              </a:rPr>
              <a:t>Networks </a:t>
            </a:r>
            <a:r>
              <a:rPr sz="4000">
                <a:latin typeface="Aptos Display"/>
                <a:ea typeface="Aptos Display"/>
                <a:cs typeface="Aptos Display"/>
              </a:rPr>
              <a:t>​</a:t>
            </a:r>
            <a:endParaRPr lang="en-GB"/>
          </a:p>
          <a:p>
            <a:pPr algn="ctr"/>
            <a:endParaRPr lang="en-GB"/>
          </a:p>
        </p:txBody>
      </p:sp>
      <p:graphicFrame>
        <p:nvGraphicFramePr>
          <p:cNvPr id="64" name="Content Placeholder 2">
            <a:extLst>
              <a:ext uri="{FF2B5EF4-FFF2-40B4-BE49-F238E27FC236}">
                <a16:creationId xmlns:a16="http://schemas.microsoft.com/office/drawing/2014/main" id="{8B7156D7-1678-9E82-AA46-53DC5CE503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7269390"/>
              </p:ext>
            </p:extLst>
          </p:nvPr>
        </p:nvGraphicFramePr>
        <p:xfrm>
          <a:off x="184702" y="1998202"/>
          <a:ext cx="9298955" cy="4024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8798ACDF-BE22-E290-A722-CE3973C0DF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784" y="6248399"/>
            <a:ext cx="995575" cy="99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957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338</Words>
  <Application>Microsoft Macintosh PowerPoint</Application>
  <PresentationFormat>Özel</PresentationFormat>
  <Paragraphs>25</Paragraphs>
  <Slides>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9" baseType="lpstr">
      <vt:lpstr>Calibri</vt:lpstr>
      <vt:lpstr>Aptos Display</vt:lpstr>
      <vt:lpstr>Aptos</vt:lpstr>
      <vt:lpstr>Calibri (MS)</vt:lpstr>
      <vt:lpstr>Arial</vt:lpstr>
      <vt:lpstr>Office Theme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presentationbgennew.pptx.pdf</dc:title>
  <cp:lastModifiedBy>Microsoft Office User</cp:lastModifiedBy>
  <cp:revision>97</cp:revision>
  <dcterms:created xsi:type="dcterms:W3CDTF">2006-08-16T00:00:00Z</dcterms:created>
  <dcterms:modified xsi:type="dcterms:W3CDTF">2026-07-28T13:53:19Z</dcterms:modified>
  <dc:identifier>DAGk_YLfMDQ</dc:identifier>
</cp:coreProperties>
</file>