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753600" cy="7315200"/>
  <p:notesSz cx="6858000" cy="9144000"/>
  <p:embeddedFontLst>
    <p:embeddedFont>
      <p:font typeface="Calibri (MS)" panose="020B0604020202020204" charset="0"/>
      <p:regular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8" d="100"/>
          <a:sy n="108" d="100"/>
        </p:scale>
        <p:origin x="1819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048" y="6729708"/>
            <a:ext cx="6782648" cy="384515"/>
          </a:xfrm>
          <a:custGeom>
            <a:avLst/>
            <a:gdLst/>
            <a:ahLst/>
            <a:cxnLst/>
            <a:rect l="l" t="t" r="r" b="b"/>
            <a:pathLst>
              <a:path w="9907648" h="384515">
                <a:moveTo>
                  <a:pt x="0" y="0"/>
                </a:moveTo>
                <a:lnTo>
                  <a:pt x="9907648" y="0"/>
                </a:lnTo>
                <a:lnTo>
                  <a:pt x="9907648" y="384514"/>
                </a:lnTo>
                <a:lnTo>
                  <a:pt x="0" y="3845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 descr="LogoTarama.gif"/>
          <p:cNvSpPr/>
          <p:nvPr/>
        </p:nvSpPr>
        <p:spPr>
          <a:xfrm>
            <a:off x="0" y="0"/>
            <a:ext cx="2266950" cy="6572250"/>
          </a:xfrm>
          <a:custGeom>
            <a:avLst/>
            <a:gdLst/>
            <a:ahLst/>
            <a:cxnLst/>
            <a:rect l="l" t="t" r="r" b="b"/>
            <a:pathLst>
              <a:path w="2266950" h="6572250">
                <a:moveTo>
                  <a:pt x="0" y="0"/>
                </a:moveTo>
                <a:lnTo>
                  <a:pt x="2266950" y="0"/>
                </a:lnTo>
                <a:lnTo>
                  <a:pt x="2266950" y="6572250"/>
                </a:lnTo>
                <a:lnTo>
                  <a:pt x="0" y="657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8" r="-3134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835907" y="6777485"/>
            <a:ext cx="1656169" cy="23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1"/>
              </a:lnSpc>
            </a:pPr>
            <a:r>
              <a:rPr lang="en-US" sz="1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“Learn, Think, Progress” 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6337476"/>
            <a:ext cx="3139705" cy="8091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048" y="6729708"/>
            <a:ext cx="6782648" cy="384515"/>
          </a:xfrm>
          <a:custGeom>
            <a:avLst/>
            <a:gdLst/>
            <a:ahLst/>
            <a:cxnLst/>
            <a:rect l="l" t="t" r="r" b="b"/>
            <a:pathLst>
              <a:path w="9907648" h="384515">
                <a:moveTo>
                  <a:pt x="0" y="0"/>
                </a:moveTo>
                <a:lnTo>
                  <a:pt x="9907648" y="0"/>
                </a:lnTo>
                <a:lnTo>
                  <a:pt x="9907648" y="384514"/>
                </a:lnTo>
                <a:lnTo>
                  <a:pt x="0" y="3845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 descr="LogoTarama.gif"/>
          <p:cNvSpPr/>
          <p:nvPr/>
        </p:nvSpPr>
        <p:spPr>
          <a:xfrm>
            <a:off x="0" y="0"/>
            <a:ext cx="2266950" cy="6572250"/>
          </a:xfrm>
          <a:custGeom>
            <a:avLst/>
            <a:gdLst/>
            <a:ahLst/>
            <a:cxnLst/>
            <a:rect l="l" t="t" r="r" b="b"/>
            <a:pathLst>
              <a:path w="2266950" h="6572250">
                <a:moveTo>
                  <a:pt x="0" y="0"/>
                </a:moveTo>
                <a:lnTo>
                  <a:pt x="2266950" y="0"/>
                </a:lnTo>
                <a:lnTo>
                  <a:pt x="2266950" y="6572250"/>
                </a:lnTo>
                <a:lnTo>
                  <a:pt x="0" y="657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8" r="-3134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835907" y="6777485"/>
            <a:ext cx="1656169" cy="23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1"/>
              </a:lnSpc>
            </a:pPr>
            <a:r>
              <a:rPr lang="en-US" sz="1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“Learn, Think, Progress” 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6337476"/>
            <a:ext cx="3139705" cy="8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59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048" y="6729708"/>
            <a:ext cx="6782648" cy="384515"/>
          </a:xfrm>
          <a:custGeom>
            <a:avLst/>
            <a:gdLst/>
            <a:ahLst/>
            <a:cxnLst/>
            <a:rect l="l" t="t" r="r" b="b"/>
            <a:pathLst>
              <a:path w="9907648" h="384515">
                <a:moveTo>
                  <a:pt x="0" y="0"/>
                </a:moveTo>
                <a:lnTo>
                  <a:pt x="9907648" y="0"/>
                </a:lnTo>
                <a:lnTo>
                  <a:pt x="9907648" y="384514"/>
                </a:lnTo>
                <a:lnTo>
                  <a:pt x="0" y="3845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 descr="LogoTarama.gif"/>
          <p:cNvSpPr/>
          <p:nvPr/>
        </p:nvSpPr>
        <p:spPr>
          <a:xfrm>
            <a:off x="0" y="0"/>
            <a:ext cx="2266950" cy="6572250"/>
          </a:xfrm>
          <a:custGeom>
            <a:avLst/>
            <a:gdLst/>
            <a:ahLst/>
            <a:cxnLst/>
            <a:rect l="l" t="t" r="r" b="b"/>
            <a:pathLst>
              <a:path w="2266950" h="6572250">
                <a:moveTo>
                  <a:pt x="0" y="0"/>
                </a:moveTo>
                <a:lnTo>
                  <a:pt x="2266950" y="0"/>
                </a:lnTo>
                <a:lnTo>
                  <a:pt x="2266950" y="6572250"/>
                </a:lnTo>
                <a:lnTo>
                  <a:pt x="0" y="657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8" r="-3134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835907" y="6777485"/>
            <a:ext cx="1656169" cy="23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1"/>
              </a:lnSpc>
            </a:pPr>
            <a:r>
              <a:rPr lang="en-US" sz="1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“Learn, Think, Progress” 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6337476"/>
            <a:ext cx="3139705" cy="8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81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048" y="6729708"/>
            <a:ext cx="6782648" cy="384515"/>
          </a:xfrm>
          <a:custGeom>
            <a:avLst/>
            <a:gdLst/>
            <a:ahLst/>
            <a:cxnLst/>
            <a:rect l="l" t="t" r="r" b="b"/>
            <a:pathLst>
              <a:path w="9907648" h="384515">
                <a:moveTo>
                  <a:pt x="0" y="0"/>
                </a:moveTo>
                <a:lnTo>
                  <a:pt x="9907648" y="0"/>
                </a:lnTo>
                <a:lnTo>
                  <a:pt x="9907648" y="384514"/>
                </a:lnTo>
                <a:lnTo>
                  <a:pt x="0" y="3845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3" name="Freeform 3" descr="LogoTarama.gif"/>
          <p:cNvSpPr/>
          <p:nvPr/>
        </p:nvSpPr>
        <p:spPr>
          <a:xfrm>
            <a:off x="0" y="0"/>
            <a:ext cx="2266950" cy="6572250"/>
          </a:xfrm>
          <a:custGeom>
            <a:avLst/>
            <a:gdLst/>
            <a:ahLst/>
            <a:cxnLst/>
            <a:rect l="l" t="t" r="r" b="b"/>
            <a:pathLst>
              <a:path w="2266950" h="6572250">
                <a:moveTo>
                  <a:pt x="0" y="0"/>
                </a:moveTo>
                <a:lnTo>
                  <a:pt x="2266950" y="0"/>
                </a:lnTo>
                <a:lnTo>
                  <a:pt x="2266950" y="6572250"/>
                </a:lnTo>
                <a:lnTo>
                  <a:pt x="0" y="6572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8" r="-3134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6" name="TextBox 6"/>
          <p:cNvSpPr txBox="1"/>
          <p:nvPr/>
        </p:nvSpPr>
        <p:spPr>
          <a:xfrm>
            <a:off x="2835907" y="6777485"/>
            <a:ext cx="1656169" cy="23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1"/>
              </a:lnSpc>
            </a:pPr>
            <a:r>
              <a:rPr lang="en-US" sz="1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“Learn, Think, Progress” 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6337476"/>
            <a:ext cx="3139705" cy="80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68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28</Words>
  <Application>Microsoft Office PowerPoint</Application>
  <PresentationFormat>Özel</PresentationFormat>
  <Paragraphs>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8" baseType="lpstr">
      <vt:lpstr>Calibri (MS)</vt:lpstr>
      <vt:lpstr>Calibri</vt:lpstr>
      <vt:lpstr>Arial</vt:lpstr>
      <vt:lpstr>Office Theme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presentationbgennew.pptx.pdf</dc:title>
  <dc:creator>Administrator</dc:creator>
  <cp:lastModifiedBy>end.user</cp:lastModifiedBy>
  <cp:revision>5</cp:revision>
  <dcterms:created xsi:type="dcterms:W3CDTF">2006-08-16T00:00:00Z</dcterms:created>
  <dcterms:modified xsi:type="dcterms:W3CDTF">2026-09-21T13:36:25Z</dcterms:modified>
  <dc:identifier>DAGk_YLfMDQ</dc:identifier>
</cp:coreProperties>
</file>